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99" r:id="rId4"/>
    <p:sldId id="301" r:id="rId5"/>
    <p:sldId id="354" r:id="rId6"/>
    <p:sldId id="343" r:id="rId7"/>
    <p:sldId id="300" r:id="rId8"/>
    <p:sldId id="302" r:id="rId9"/>
    <p:sldId id="303" r:id="rId10"/>
    <p:sldId id="339" r:id="rId11"/>
    <p:sldId id="340" r:id="rId12"/>
    <p:sldId id="304" r:id="rId13"/>
    <p:sldId id="341" r:id="rId14"/>
    <p:sldId id="344" r:id="rId15"/>
    <p:sldId id="346" r:id="rId16"/>
    <p:sldId id="348" r:id="rId17"/>
    <p:sldId id="342" r:id="rId18"/>
    <p:sldId id="350" r:id="rId19"/>
    <p:sldId id="349" r:id="rId20"/>
    <p:sldId id="305" r:id="rId21"/>
    <p:sldId id="306" r:id="rId22"/>
    <p:sldId id="347" r:id="rId23"/>
    <p:sldId id="351" r:id="rId24"/>
    <p:sldId id="353" r:id="rId25"/>
    <p:sldId id="352" r:id="rId26"/>
    <p:sldId id="345" r:id="rId2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A3D"/>
    <a:srgbClr val="87D0C8"/>
    <a:srgbClr val="9A4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Partners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0573485386544353"/>
                  <c:y val="-0.0022719163682667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956180960052058"/>
                  <c:y val="-0.131093607120576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750843297104919"/>
                  <c:y val="-0.022948436815418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133551009213262"/>
                  <c:y val="-0.0330617645047986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418543524925802"/>
                  <c:y val="-0.039523920419098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Bioinformatics (6)</c:v>
                </c:pt>
                <c:pt idx="1">
                  <c:v>Genomics (7)</c:v>
                </c:pt>
                <c:pt idx="2">
                  <c:v>Proteomics (6)</c:v>
                </c:pt>
                <c:pt idx="3">
                  <c:v>Molecular Interactions (5)</c:v>
                </c:pt>
                <c:pt idx="4">
                  <c:v>Transgenics (2)</c:v>
                </c:pt>
                <c:pt idx="5">
                  <c:v>Bioimaging (10)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6.0</c:v>
                </c:pt>
                <c:pt idx="1">
                  <c:v>7.0</c:v>
                </c:pt>
                <c:pt idx="2">
                  <c:v>6.0</c:v>
                </c:pt>
                <c:pt idx="3">
                  <c:v>5.0</c:v>
                </c:pt>
                <c:pt idx="4">
                  <c:v>2.0</c:v>
                </c:pt>
                <c:pt idx="5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image" Target="../media/image12.png"/><Relationship Id="rId2" Type="http://schemas.openxmlformats.org/officeDocument/2006/relationships/image" Target="../media/image13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image" Target="../media/image12.png"/><Relationship Id="rId2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04B60E-61CE-47DB-856A-CC45FB7B9CA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5404216F-6F16-48C9-A00B-661812E5B183}">
      <dgm:prSet custT="1"/>
      <dgm:spPr/>
      <dgm:t>
        <a:bodyPr/>
        <a:lstStyle/>
        <a:p>
          <a:pPr rtl="0"/>
          <a:r>
            <a:rPr lang="en-US" sz="1400" dirty="0" smtClean="0"/>
            <a:t>This Activity is addressed to </a:t>
          </a:r>
          <a:r>
            <a:rPr lang="en-US" sz="1400" b="1" i="1" dirty="0" smtClean="0"/>
            <a:t>highest quality or most promising research entities of</a:t>
          </a:r>
          <a:r>
            <a:rPr lang="hr-HR" sz="1400" b="1" i="1" dirty="0" smtClean="0"/>
            <a:t>  </a:t>
          </a:r>
          <a:r>
            <a:rPr lang="en-US" sz="1400" dirty="0" smtClean="0"/>
            <a:t>significant size (such as University Departments, Faculties, </a:t>
          </a:r>
          <a:r>
            <a:rPr lang="en-US" sz="1400" dirty="0" err="1" smtClean="0"/>
            <a:t>specialised</a:t>
          </a:r>
          <a:r>
            <a:rPr lang="en-US" sz="1400" dirty="0" smtClean="0"/>
            <a:t> Research Institutes or</a:t>
          </a:r>
          <a:r>
            <a:rPr lang="hr-HR" sz="1400" dirty="0" smtClean="0"/>
            <a:t> </a:t>
          </a:r>
          <a:r>
            <a:rPr lang="en-US" sz="1400" dirty="0" smtClean="0"/>
            <a:t>important size research laboratories, with at least 10 permanent experienced </a:t>
          </a:r>
          <a:r>
            <a:rPr lang="hr-HR" sz="1400" dirty="0" smtClean="0"/>
            <a:t> </a:t>
          </a:r>
          <a:r>
            <a:rPr lang="en-US" sz="1400" dirty="0" smtClean="0"/>
            <a:t>researchers),</a:t>
          </a:r>
          <a:r>
            <a:rPr lang="hr-HR" sz="1400" dirty="0" smtClean="0"/>
            <a:t> </a:t>
          </a:r>
          <a:r>
            <a:rPr lang="en-US" sz="1400" dirty="0" smtClean="0"/>
            <a:t>established in the eligible regions. These research entities may be qualified in any S&amp;T field</a:t>
          </a:r>
          <a:r>
            <a:rPr lang="hr-HR" sz="1400" dirty="0" smtClean="0"/>
            <a:t> </a:t>
          </a:r>
          <a:r>
            <a:rPr lang="en-US" sz="1400" dirty="0" smtClean="0"/>
            <a:t>within the scope of EU FP7.</a:t>
          </a:r>
          <a:endParaRPr lang="hr-HR" sz="1400" dirty="0"/>
        </a:p>
      </dgm:t>
    </dgm:pt>
    <dgm:pt modelId="{844FCEEC-B66F-45F9-88F4-D1A47CB6CEDE}" type="parTrans" cxnId="{5EFB5F9E-FFDB-474B-BE52-EA41123AAB3F}">
      <dgm:prSet/>
      <dgm:spPr/>
      <dgm:t>
        <a:bodyPr/>
        <a:lstStyle/>
        <a:p>
          <a:endParaRPr lang="hr-HR" sz="1400"/>
        </a:p>
      </dgm:t>
    </dgm:pt>
    <dgm:pt modelId="{3419105B-7112-4BC5-BC42-C5634FDF12AF}" type="sibTrans" cxnId="{5EFB5F9E-FFDB-474B-BE52-EA41123AAB3F}">
      <dgm:prSet/>
      <dgm:spPr/>
      <dgm:t>
        <a:bodyPr/>
        <a:lstStyle/>
        <a:p>
          <a:endParaRPr lang="hr-HR" sz="1400"/>
        </a:p>
      </dgm:t>
    </dgm:pt>
    <dgm:pt modelId="{49753AFD-98AC-4373-865D-C3C7B6A99A35}">
      <dgm:prSet custT="1"/>
      <dgm:spPr/>
      <dgm:t>
        <a:bodyPr/>
        <a:lstStyle/>
        <a:p>
          <a:pPr rtl="0"/>
          <a:r>
            <a:rPr lang="en-US" sz="1400" dirty="0" smtClean="0"/>
            <a:t>In the proposals, the applicants have to </a:t>
          </a:r>
          <a:r>
            <a:rPr lang="en-US" sz="1400" b="1" i="1" dirty="0" smtClean="0"/>
            <a:t>provide evidence of their excellence in research and</a:t>
          </a:r>
          <a:r>
            <a:rPr lang="hr-HR" sz="1400" b="1" i="1" dirty="0" smtClean="0"/>
            <a:t> </a:t>
          </a:r>
          <a:r>
            <a:rPr lang="en-US" sz="1400" b="1" i="1" dirty="0" smtClean="0"/>
            <a:t>of their leadership potential in the scientific fields of their competence. They </a:t>
          </a:r>
          <a:r>
            <a:rPr lang="hr-HR" sz="1400" b="1" i="1" dirty="0" smtClean="0"/>
            <a:t>s</a:t>
          </a:r>
          <a:r>
            <a:rPr lang="en-US" sz="1400" b="1" i="1" dirty="0" err="1" smtClean="0"/>
            <a:t>hould</a:t>
          </a:r>
          <a:r>
            <a:rPr lang="en-US" sz="1400" b="1" i="1" dirty="0" smtClean="0"/>
            <a:t> include</a:t>
          </a:r>
          <a:r>
            <a:rPr lang="hr-HR" sz="1400" b="1" i="1" dirty="0" smtClean="0"/>
            <a:t> </a:t>
          </a:r>
          <a:r>
            <a:rPr lang="en-US" sz="1400" dirty="0" smtClean="0"/>
            <a:t>a clear description of their RTD objectives, their main research activities and demonstrate a</a:t>
          </a:r>
          <a:r>
            <a:rPr lang="hr-HR" sz="1400" dirty="0" smtClean="0"/>
            <a:t> </a:t>
          </a:r>
          <a:r>
            <a:rPr lang="en-US" sz="1400" dirty="0" smtClean="0"/>
            <a:t>good track-record of achievements; self-assess their research accomplishments to demonstrate</a:t>
          </a:r>
          <a:r>
            <a:rPr lang="hr-HR" sz="1400" dirty="0" smtClean="0"/>
            <a:t> </a:t>
          </a:r>
          <a:r>
            <a:rPr lang="en-US" sz="1400" dirty="0" smtClean="0"/>
            <a:t>their potential and expertise; describe the </a:t>
          </a:r>
          <a:r>
            <a:rPr lang="en-US" sz="1400" dirty="0" err="1" smtClean="0"/>
            <a:t>organisation</a:t>
          </a:r>
          <a:r>
            <a:rPr lang="en-US" sz="1400" dirty="0" smtClean="0"/>
            <a:t> of their entity (who is doing what,</a:t>
          </a:r>
          <a:r>
            <a:rPr lang="hr-HR" sz="1400" dirty="0" smtClean="0"/>
            <a:t> </a:t>
          </a:r>
          <a:r>
            <a:rPr lang="en-US" sz="1400" dirty="0" smtClean="0"/>
            <a:t>short description of available research facilities in terms of staff and durable equipment);</a:t>
          </a:r>
          <a:r>
            <a:rPr lang="hr-HR" sz="1400" dirty="0" smtClean="0"/>
            <a:t> </a:t>
          </a:r>
          <a:r>
            <a:rPr lang="en-US" sz="1400" dirty="0" smtClean="0"/>
            <a:t>provide short CVs of the most important researchers of their entity, a list of most recent and</a:t>
          </a:r>
          <a:r>
            <a:rPr lang="hr-HR" sz="1400" dirty="0" smtClean="0"/>
            <a:t> </a:t>
          </a:r>
          <a:r>
            <a:rPr lang="en-US" sz="1400" dirty="0" smtClean="0"/>
            <a:t>significant publications or patents, collaborations with other RTD entities in the country or</a:t>
          </a:r>
          <a:r>
            <a:rPr lang="hr-HR" sz="1400" dirty="0" smtClean="0"/>
            <a:t> </a:t>
          </a:r>
          <a:r>
            <a:rPr lang="en-US" sz="1400" dirty="0" smtClean="0"/>
            <a:t>elsewhere, potential participation in research </a:t>
          </a:r>
          <a:r>
            <a:rPr lang="en-US" sz="1400" dirty="0" err="1" smtClean="0"/>
            <a:t>programmes</a:t>
          </a:r>
          <a:r>
            <a:rPr lang="en-US" sz="1400" dirty="0" smtClean="0"/>
            <a:t> or activities funded by the</a:t>
          </a:r>
          <a:r>
            <a:rPr lang="hr-HR" sz="1400" dirty="0" smtClean="0"/>
            <a:t> </a:t>
          </a:r>
          <a:r>
            <a:rPr lang="en-US" sz="1400" dirty="0" smtClean="0"/>
            <a:t>European Union, other national or international </a:t>
          </a:r>
          <a:r>
            <a:rPr lang="en-US" sz="1400" dirty="0" err="1" smtClean="0"/>
            <a:t>organisations</a:t>
          </a:r>
          <a:r>
            <a:rPr lang="en-US" sz="1400" dirty="0" smtClean="0"/>
            <a:t> or the private sector (SMEs,</a:t>
          </a:r>
          <a:r>
            <a:rPr lang="hr-HR" sz="1400" dirty="0" smtClean="0"/>
            <a:t> industry, end-users), etc.</a:t>
          </a:r>
          <a:endParaRPr lang="hr-HR" sz="1400" dirty="0"/>
        </a:p>
      </dgm:t>
    </dgm:pt>
    <dgm:pt modelId="{B7DCBA18-C448-4C72-9D62-CE5F00467D09}" type="parTrans" cxnId="{CC13BA72-17BA-4175-8307-8262284AE998}">
      <dgm:prSet/>
      <dgm:spPr/>
      <dgm:t>
        <a:bodyPr/>
        <a:lstStyle/>
        <a:p>
          <a:endParaRPr lang="hr-HR" sz="1400"/>
        </a:p>
      </dgm:t>
    </dgm:pt>
    <dgm:pt modelId="{0E016F11-090B-433F-A7B8-AFF8C7A4A805}" type="sibTrans" cxnId="{CC13BA72-17BA-4175-8307-8262284AE998}">
      <dgm:prSet/>
      <dgm:spPr/>
      <dgm:t>
        <a:bodyPr/>
        <a:lstStyle/>
        <a:p>
          <a:endParaRPr lang="hr-HR" sz="1400"/>
        </a:p>
      </dgm:t>
    </dgm:pt>
    <dgm:pt modelId="{0BC9B4E5-69C5-4BA7-8859-E0D6E899968B}" type="pres">
      <dgm:prSet presAssocID="{B204B60E-61CE-47DB-856A-CC45FB7B9CA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A88555-A842-4768-A981-5EB6D9FC2003}" type="pres">
      <dgm:prSet presAssocID="{5404216F-6F16-48C9-A00B-661812E5B183}" presName="circle1" presStyleLbl="node1" presStyleIdx="0" presStyleCnt="2"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97986CA3-B2F9-4193-9799-F09E1D33B115}" type="pres">
      <dgm:prSet presAssocID="{5404216F-6F16-48C9-A00B-661812E5B183}" presName="space" presStyleCnt="0"/>
      <dgm:spPr/>
    </dgm:pt>
    <dgm:pt modelId="{69E3B20E-E63F-43D5-81EC-A71EFDDE9DBD}" type="pres">
      <dgm:prSet presAssocID="{5404216F-6F16-48C9-A00B-661812E5B183}" presName="rect1" presStyleLbl="alignAcc1" presStyleIdx="0" presStyleCnt="2" custAng="0" custScaleY="100000"/>
      <dgm:spPr/>
      <dgm:t>
        <a:bodyPr/>
        <a:lstStyle/>
        <a:p>
          <a:endParaRPr lang="en-US"/>
        </a:p>
      </dgm:t>
    </dgm:pt>
    <dgm:pt modelId="{D8697130-E89C-4A67-8FBC-1C825BA4FB3C}" type="pres">
      <dgm:prSet presAssocID="{49753AFD-98AC-4373-865D-C3C7B6A99A35}" presName="vertSpace2" presStyleLbl="node1" presStyleIdx="0" presStyleCnt="2"/>
      <dgm:spPr/>
    </dgm:pt>
    <dgm:pt modelId="{B11FE9FB-E75A-4D0D-A8FC-CCB31208AEC8}" type="pres">
      <dgm:prSet presAssocID="{49753AFD-98AC-4373-865D-C3C7B6A99A35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ACD86BB0-D2F1-4240-8D82-52E482102EE4}" type="pres">
      <dgm:prSet presAssocID="{49753AFD-98AC-4373-865D-C3C7B6A99A35}" presName="rect2" presStyleLbl="alignAcc1" presStyleIdx="1" presStyleCnt="2" custScaleY="112400" custLinFactNeighborX="1127" custLinFactNeighborY="-11485"/>
      <dgm:spPr/>
      <dgm:t>
        <a:bodyPr/>
        <a:lstStyle/>
        <a:p>
          <a:endParaRPr lang="en-US"/>
        </a:p>
      </dgm:t>
    </dgm:pt>
    <dgm:pt modelId="{6DAAA99C-FF04-4B20-8706-D02EDAD45964}" type="pres">
      <dgm:prSet presAssocID="{5404216F-6F16-48C9-A00B-661812E5B183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58089D-38A5-464A-AC4E-D6DB7077930A}" type="pres">
      <dgm:prSet presAssocID="{49753AFD-98AC-4373-865D-C3C7B6A99A35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6659CE-5215-EC42-8DE0-0271D508A846}" type="presOf" srcId="{49753AFD-98AC-4373-865D-C3C7B6A99A35}" destId="{8E58089D-38A5-464A-AC4E-D6DB7077930A}" srcOrd="1" destOrd="0" presId="urn:microsoft.com/office/officeart/2005/8/layout/target3"/>
    <dgm:cxn modelId="{255D5B97-42DD-EB48-B70D-7DAEB4057B9A}" type="presOf" srcId="{49753AFD-98AC-4373-865D-C3C7B6A99A35}" destId="{ACD86BB0-D2F1-4240-8D82-52E482102EE4}" srcOrd="0" destOrd="0" presId="urn:microsoft.com/office/officeart/2005/8/layout/target3"/>
    <dgm:cxn modelId="{6AC38F87-7290-9A4B-8449-1C14EEE7A441}" type="presOf" srcId="{B204B60E-61CE-47DB-856A-CC45FB7B9CA4}" destId="{0BC9B4E5-69C5-4BA7-8859-E0D6E899968B}" srcOrd="0" destOrd="0" presId="urn:microsoft.com/office/officeart/2005/8/layout/target3"/>
    <dgm:cxn modelId="{5EFB5F9E-FFDB-474B-BE52-EA41123AAB3F}" srcId="{B204B60E-61CE-47DB-856A-CC45FB7B9CA4}" destId="{5404216F-6F16-48C9-A00B-661812E5B183}" srcOrd="0" destOrd="0" parTransId="{844FCEEC-B66F-45F9-88F4-D1A47CB6CEDE}" sibTransId="{3419105B-7112-4BC5-BC42-C5634FDF12AF}"/>
    <dgm:cxn modelId="{ECC92349-D533-A741-8179-BA34157E26F3}" type="presOf" srcId="{5404216F-6F16-48C9-A00B-661812E5B183}" destId="{69E3B20E-E63F-43D5-81EC-A71EFDDE9DBD}" srcOrd="0" destOrd="0" presId="urn:microsoft.com/office/officeart/2005/8/layout/target3"/>
    <dgm:cxn modelId="{390D44A8-CB53-074E-AC66-54420CADD715}" type="presOf" srcId="{5404216F-6F16-48C9-A00B-661812E5B183}" destId="{6DAAA99C-FF04-4B20-8706-D02EDAD45964}" srcOrd="1" destOrd="0" presId="urn:microsoft.com/office/officeart/2005/8/layout/target3"/>
    <dgm:cxn modelId="{CC13BA72-17BA-4175-8307-8262284AE998}" srcId="{B204B60E-61CE-47DB-856A-CC45FB7B9CA4}" destId="{49753AFD-98AC-4373-865D-C3C7B6A99A35}" srcOrd="1" destOrd="0" parTransId="{B7DCBA18-C448-4C72-9D62-CE5F00467D09}" sibTransId="{0E016F11-090B-433F-A7B8-AFF8C7A4A805}"/>
    <dgm:cxn modelId="{EB34F1D7-F6E9-DA41-B6D5-68A74977C0F6}" type="presParOf" srcId="{0BC9B4E5-69C5-4BA7-8859-E0D6E899968B}" destId="{D6A88555-A842-4768-A981-5EB6D9FC2003}" srcOrd="0" destOrd="0" presId="urn:microsoft.com/office/officeart/2005/8/layout/target3"/>
    <dgm:cxn modelId="{AE21BD89-0D9E-AC40-AA71-64626BCA3E71}" type="presParOf" srcId="{0BC9B4E5-69C5-4BA7-8859-E0D6E899968B}" destId="{97986CA3-B2F9-4193-9799-F09E1D33B115}" srcOrd="1" destOrd="0" presId="urn:microsoft.com/office/officeart/2005/8/layout/target3"/>
    <dgm:cxn modelId="{700E2E5C-4F5F-394F-84B8-08AEB92F282F}" type="presParOf" srcId="{0BC9B4E5-69C5-4BA7-8859-E0D6E899968B}" destId="{69E3B20E-E63F-43D5-81EC-A71EFDDE9DBD}" srcOrd="2" destOrd="0" presId="urn:microsoft.com/office/officeart/2005/8/layout/target3"/>
    <dgm:cxn modelId="{B0D7607B-E3F6-A849-A309-8EA9B984901E}" type="presParOf" srcId="{0BC9B4E5-69C5-4BA7-8859-E0D6E899968B}" destId="{D8697130-E89C-4A67-8FBC-1C825BA4FB3C}" srcOrd="3" destOrd="0" presId="urn:microsoft.com/office/officeart/2005/8/layout/target3"/>
    <dgm:cxn modelId="{5872200C-734B-224B-B9AB-A09FCF89A7DA}" type="presParOf" srcId="{0BC9B4E5-69C5-4BA7-8859-E0D6E899968B}" destId="{B11FE9FB-E75A-4D0D-A8FC-CCB31208AEC8}" srcOrd="4" destOrd="0" presId="urn:microsoft.com/office/officeart/2005/8/layout/target3"/>
    <dgm:cxn modelId="{B4EA3320-EB28-394C-A5C2-6D7462D393AB}" type="presParOf" srcId="{0BC9B4E5-69C5-4BA7-8859-E0D6E899968B}" destId="{ACD86BB0-D2F1-4240-8D82-52E482102EE4}" srcOrd="5" destOrd="0" presId="urn:microsoft.com/office/officeart/2005/8/layout/target3"/>
    <dgm:cxn modelId="{F3120ED5-8668-5248-A8B4-E050818B47ED}" type="presParOf" srcId="{0BC9B4E5-69C5-4BA7-8859-E0D6E899968B}" destId="{6DAAA99C-FF04-4B20-8706-D02EDAD45964}" srcOrd="6" destOrd="0" presId="urn:microsoft.com/office/officeart/2005/8/layout/target3"/>
    <dgm:cxn modelId="{D93D5441-DAB7-D844-ADBB-4FD3E7A44D40}" type="presParOf" srcId="{0BC9B4E5-69C5-4BA7-8859-E0D6E899968B}" destId="{8E58089D-38A5-464A-AC4E-D6DB7077930A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DC05068-41DF-47D8-880C-E73E23798C0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9255BF7B-8EA0-4F83-B028-637B9B2C8FC2}">
      <dgm:prSet custT="1"/>
      <dgm:spPr/>
      <dgm:t>
        <a:bodyPr/>
        <a:lstStyle/>
        <a:p>
          <a:pPr rtl="0"/>
          <a:r>
            <a:rPr lang="ta-IN" sz="2400" dirty="0" smtClean="0">
              <a:latin typeface="Calibri"/>
              <a:cs typeface="Calibri"/>
            </a:rPr>
            <a:t>Recruitment - </a:t>
          </a:r>
          <a:r>
            <a:rPr lang="hr-HR" sz="2400" dirty="0" smtClean="0">
              <a:latin typeface="Calibri"/>
              <a:cs typeface="Calibri"/>
            </a:rPr>
            <a:t> 1 </a:t>
          </a:r>
          <a:r>
            <a:rPr lang="ta-IN" sz="2400" dirty="0" smtClean="0">
              <a:latin typeface="Calibri"/>
              <a:cs typeface="Calibri"/>
            </a:rPr>
            <a:t>IP manager</a:t>
          </a:r>
          <a:endParaRPr lang="hr-HR" sz="2400" dirty="0">
            <a:latin typeface="Calibri"/>
            <a:cs typeface="Calibri"/>
          </a:endParaRPr>
        </a:p>
      </dgm:t>
    </dgm:pt>
    <dgm:pt modelId="{E0741481-BCC8-465C-A23D-F362B624D0F6}" type="parTrans" cxnId="{C7DC81FC-F893-40EC-9BDF-422648C0502D}">
      <dgm:prSet/>
      <dgm:spPr/>
      <dgm:t>
        <a:bodyPr/>
        <a:lstStyle/>
        <a:p>
          <a:endParaRPr lang="hr-HR" sz="2400"/>
        </a:p>
      </dgm:t>
    </dgm:pt>
    <dgm:pt modelId="{6B3BD0C8-D58A-4EB5-A1C2-E81A66C7EF21}" type="sibTrans" cxnId="{C7DC81FC-F893-40EC-9BDF-422648C0502D}">
      <dgm:prSet/>
      <dgm:spPr/>
      <dgm:t>
        <a:bodyPr/>
        <a:lstStyle/>
        <a:p>
          <a:endParaRPr lang="hr-HR" sz="2400"/>
        </a:p>
      </dgm:t>
    </dgm:pt>
    <dgm:pt modelId="{F70748C4-8D56-4486-8512-DD67F6EC5F92}" type="pres">
      <dgm:prSet presAssocID="{6DC05068-41DF-47D8-880C-E73E23798C0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B338C4-BF4E-4D11-B08A-76C9D33694D3}" type="pres">
      <dgm:prSet presAssocID="{9255BF7B-8EA0-4F83-B028-637B9B2C8FC2}" presName="circle1" presStyleLbl="node1" presStyleIdx="0" presStyleCnt="1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31004C76-D43B-4F8C-BF90-98C4A037AD5B}" type="pres">
      <dgm:prSet presAssocID="{9255BF7B-8EA0-4F83-B028-637B9B2C8FC2}" presName="space" presStyleCnt="0"/>
      <dgm:spPr/>
    </dgm:pt>
    <dgm:pt modelId="{103D95DC-4567-4B9C-8854-B1AF2FDB5C48}" type="pres">
      <dgm:prSet presAssocID="{9255BF7B-8EA0-4F83-B028-637B9B2C8FC2}" presName="rect1" presStyleLbl="alignAcc1" presStyleIdx="0" presStyleCnt="1"/>
      <dgm:spPr/>
      <dgm:t>
        <a:bodyPr/>
        <a:lstStyle/>
        <a:p>
          <a:endParaRPr lang="en-US"/>
        </a:p>
      </dgm:t>
    </dgm:pt>
    <dgm:pt modelId="{AFA42845-DB3A-441D-89B2-BE5F6EB3DCA6}" type="pres">
      <dgm:prSet presAssocID="{9255BF7B-8EA0-4F83-B028-637B9B2C8FC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DC81FC-F893-40EC-9BDF-422648C0502D}" srcId="{6DC05068-41DF-47D8-880C-E73E23798C00}" destId="{9255BF7B-8EA0-4F83-B028-637B9B2C8FC2}" srcOrd="0" destOrd="0" parTransId="{E0741481-BCC8-465C-A23D-F362B624D0F6}" sibTransId="{6B3BD0C8-D58A-4EB5-A1C2-E81A66C7EF21}"/>
    <dgm:cxn modelId="{6E1DE627-8342-5743-813D-437667B32027}" type="presOf" srcId="{9255BF7B-8EA0-4F83-B028-637B9B2C8FC2}" destId="{103D95DC-4567-4B9C-8854-B1AF2FDB5C48}" srcOrd="0" destOrd="0" presId="urn:microsoft.com/office/officeart/2005/8/layout/target3"/>
    <dgm:cxn modelId="{99C1650B-412A-2146-BFA8-C8ADD35DA071}" type="presOf" srcId="{6DC05068-41DF-47D8-880C-E73E23798C00}" destId="{F70748C4-8D56-4486-8512-DD67F6EC5F92}" srcOrd="0" destOrd="0" presId="urn:microsoft.com/office/officeart/2005/8/layout/target3"/>
    <dgm:cxn modelId="{A942BEBD-2432-AD4F-A1CA-5D75C4E0EF6C}" type="presOf" srcId="{9255BF7B-8EA0-4F83-B028-637B9B2C8FC2}" destId="{AFA42845-DB3A-441D-89B2-BE5F6EB3DCA6}" srcOrd="1" destOrd="0" presId="urn:microsoft.com/office/officeart/2005/8/layout/target3"/>
    <dgm:cxn modelId="{B44FDB92-D56C-9A47-8515-F41E253872F3}" type="presParOf" srcId="{F70748C4-8D56-4486-8512-DD67F6EC5F92}" destId="{0DB338C4-BF4E-4D11-B08A-76C9D33694D3}" srcOrd="0" destOrd="0" presId="urn:microsoft.com/office/officeart/2005/8/layout/target3"/>
    <dgm:cxn modelId="{03B2976A-E2B3-594B-9549-BB4147FF2E0B}" type="presParOf" srcId="{F70748C4-8D56-4486-8512-DD67F6EC5F92}" destId="{31004C76-D43B-4F8C-BF90-98C4A037AD5B}" srcOrd="1" destOrd="0" presId="urn:microsoft.com/office/officeart/2005/8/layout/target3"/>
    <dgm:cxn modelId="{D639231B-3444-4B4E-A87C-CB1FC5BBC788}" type="presParOf" srcId="{F70748C4-8D56-4486-8512-DD67F6EC5F92}" destId="{103D95DC-4567-4B9C-8854-B1AF2FDB5C48}" srcOrd="2" destOrd="0" presId="urn:microsoft.com/office/officeart/2005/8/layout/target3"/>
    <dgm:cxn modelId="{7EA88716-0B23-CB42-AAE4-B2481B07219B}" type="presParOf" srcId="{F70748C4-8D56-4486-8512-DD67F6EC5F92}" destId="{AFA42845-DB3A-441D-89B2-BE5F6EB3DCA6}" srcOrd="3" destOrd="0" presId="urn:microsoft.com/office/officeart/2005/8/layout/target3"/>
  </dgm:cxnLst>
  <dgm:bg/>
  <dgm:whole>
    <a:ln>
      <a:solidFill>
        <a:srgbClr val="8064A2"/>
      </a:solidFill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0BDAED-BA89-4153-9F30-B7F4748882D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09D3C7F-2DFF-4F93-80F9-C89EE61F63BE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dirty="0" smtClean="0"/>
            <a:t>Only active participation at the conferences/workshops/seminars/Round Tables will be supported. </a:t>
          </a:r>
          <a:endParaRPr lang="hr-HR" dirty="0"/>
        </a:p>
      </dgm:t>
    </dgm:pt>
    <dgm:pt modelId="{88EDA690-7C62-4EA4-A5E5-3DE6B70630EE}" type="parTrans" cxnId="{4EC33F21-D243-406C-A64C-91E27182D5B4}">
      <dgm:prSet/>
      <dgm:spPr/>
      <dgm:t>
        <a:bodyPr/>
        <a:lstStyle/>
        <a:p>
          <a:endParaRPr lang="hr-HR"/>
        </a:p>
      </dgm:t>
    </dgm:pt>
    <dgm:pt modelId="{F0612321-8C59-49F6-BBE8-EA1C12466A36}" type="sibTrans" cxnId="{4EC33F21-D243-406C-A64C-91E27182D5B4}">
      <dgm:prSet/>
      <dgm:spPr/>
      <dgm:t>
        <a:bodyPr/>
        <a:lstStyle/>
        <a:p>
          <a:endParaRPr lang="hr-HR"/>
        </a:p>
      </dgm:t>
    </dgm:pt>
    <dgm:pt modelId="{5221F817-4314-4C10-BC2A-F852B805ACFA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dirty="0" smtClean="0"/>
            <a:t>Active participation includes lecture or poster with the most recent research results or chairmanship of conference/workshop or session. </a:t>
          </a:r>
          <a:endParaRPr lang="hr-HR" dirty="0"/>
        </a:p>
      </dgm:t>
    </dgm:pt>
    <dgm:pt modelId="{EBE74095-0DF7-4BC5-A6E1-4C5E6945B7E0}" type="parTrans" cxnId="{5EB969C9-F715-463D-A8DC-00F4D6F9B697}">
      <dgm:prSet/>
      <dgm:spPr/>
      <dgm:t>
        <a:bodyPr/>
        <a:lstStyle/>
        <a:p>
          <a:endParaRPr lang="hr-HR"/>
        </a:p>
      </dgm:t>
    </dgm:pt>
    <dgm:pt modelId="{1CF5F1BC-AECE-4280-8E6A-293663C211CA}" type="sibTrans" cxnId="{5EB969C9-F715-463D-A8DC-00F4D6F9B697}">
      <dgm:prSet/>
      <dgm:spPr/>
      <dgm:t>
        <a:bodyPr/>
        <a:lstStyle/>
        <a:p>
          <a:endParaRPr lang="hr-HR"/>
        </a:p>
      </dgm:t>
    </dgm:pt>
    <dgm:pt modelId="{20132A8F-88FD-4763-9403-D379001E69CA}" type="pres">
      <dgm:prSet presAssocID="{E20BDAED-BA89-4153-9F30-B7F4748882D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D0B9EB-41B2-4A12-A3C0-4316CA2A1036}" type="pres">
      <dgm:prSet presAssocID="{D09D3C7F-2DFF-4F93-80F9-C89EE61F63BE}" presName="circle1" presStyleLbl="node1" presStyleIdx="0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139C4F9C-4059-44CE-8DD3-84548015D404}" type="pres">
      <dgm:prSet presAssocID="{D09D3C7F-2DFF-4F93-80F9-C89EE61F63BE}" presName="space" presStyleCnt="0"/>
      <dgm:spPr/>
    </dgm:pt>
    <dgm:pt modelId="{84DE5FA6-7237-4C14-A0B5-66C9D2C93017}" type="pres">
      <dgm:prSet presAssocID="{D09D3C7F-2DFF-4F93-80F9-C89EE61F63BE}" presName="rect1" presStyleLbl="alignAcc1" presStyleIdx="0" presStyleCnt="2"/>
      <dgm:spPr/>
      <dgm:t>
        <a:bodyPr/>
        <a:lstStyle/>
        <a:p>
          <a:endParaRPr lang="en-US"/>
        </a:p>
      </dgm:t>
    </dgm:pt>
    <dgm:pt modelId="{31FA7DB5-90C8-4183-81CB-1D86C48A1D81}" type="pres">
      <dgm:prSet presAssocID="{5221F817-4314-4C10-BC2A-F852B805ACFA}" presName="vertSpace2" presStyleLbl="node1" presStyleIdx="0" presStyleCnt="2"/>
      <dgm:spPr/>
    </dgm:pt>
    <dgm:pt modelId="{77EFAC69-5876-4041-9ECF-A7234F21F4C2}" type="pres">
      <dgm:prSet presAssocID="{5221F817-4314-4C10-BC2A-F852B805ACFA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4062F04F-BC62-42B9-BC96-15AD34442B0B}" type="pres">
      <dgm:prSet presAssocID="{5221F817-4314-4C10-BC2A-F852B805ACFA}" presName="rect2" presStyleLbl="alignAcc1" presStyleIdx="1" presStyleCnt="2"/>
      <dgm:spPr/>
      <dgm:t>
        <a:bodyPr/>
        <a:lstStyle/>
        <a:p>
          <a:endParaRPr lang="hr-HR"/>
        </a:p>
      </dgm:t>
    </dgm:pt>
    <dgm:pt modelId="{0F9102E1-4C1F-4969-8A16-09B546D56DFD}" type="pres">
      <dgm:prSet presAssocID="{D09D3C7F-2DFF-4F93-80F9-C89EE61F63BE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9E1FE-AAB9-44A7-9E1F-3208DA2F7F32}" type="pres">
      <dgm:prSet presAssocID="{5221F817-4314-4C10-BC2A-F852B805ACFA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EB969C9-F715-463D-A8DC-00F4D6F9B697}" srcId="{E20BDAED-BA89-4153-9F30-B7F4748882DC}" destId="{5221F817-4314-4C10-BC2A-F852B805ACFA}" srcOrd="1" destOrd="0" parTransId="{EBE74095-0DF7-4BC5-A6E1-4C5E6945B7E0}" sibTransId="{1CF5F1BC-AECE-4280-8E6A-293663C211CA}"/>
    <dgm:cxn modelId="{4EC33F21-D243-406C-A64C-91E27182D5B4}" srcId="{E20BDAED-BA89-4153-9F30-B7F4748882DC}" destId="{D09D3C7F-2DFF-4F93-80F9-C89EE61F63BE}" srcOrd="0" destOrd="0" parTransId="{88EDA690-7C62-4EA4-A5E5-3DE6B70630EE}" sibTransId="{F0612321-8C59-49F6-BBE8-EA1C12466A36}"/>
    <dgm:cxn modelId="{81D42EDA-8243-9E40-8CEE-EE8B9878C937}" type="presOf" srcId="{5221F817-4314-4C10-BC2A-F852B805ACFA}" destId="{4189E1FE-AAB9-44A7-9E1F-3208DA2F7F32}" srcOrd="1" destOrd="0" presId="urn:microsoft.com/office/officeart/2005/8/layout/target3"/>
    <dgm:cxn modelId="{AFD962F6-C3D8-5949-AB18-D5010FA6292D}" type="presOf" srcId="{5221F817-4314-4C10-BC2A-F852B805ACFA}" destId="{4062F04F-BC62-42B9-BC96-15AD34442B0B}" srcOrd="0" destOrd="0" presId="urn:microsoft.com/office/officeart/2005/8/layout/target3"/>
    <dgm:cxn modelId="{BCAB5434-C960-9B45-AAEB-4CC3B65EE1A7}" type="presOf" srcId="{D09D3C7F-2DFF-4F93-80F9-C89EE61F63BE}" destId="{0F9102E1-4C1F-4969-8A16-09B546D56DFD}" srcOrd="1" destOrd="0" presId="urn:microsoft.com/office/officeart/2005/8/layout/target3"/>
    <dgm:cxn modelId="{0EA0D44E-41C9-CB48-AB7C-9C741D9D8980}" type="presOf" srcId="{D09D3C7F-2DFF-4F93-80F9-C89EE61F63BE}" destId="{84DE5FA6-7237-4C14-A0B5-66C9D2C93017}" srcOrd="0" destOrd="0" presId="urn:microsoft.com/office/officeart/2005/8/layout/target3"/>
    <dgm:cxn modelId="{D0E61120-ED67-BF49-900B-053D8154ACE5}" type="presOf" srcId="{E20BDAED-BA89-4153-9F30-B7F4748882DC}" destId="{20132A8F-88FD-4763-9403-D379001E69CA}" srcOrd="0" destOrd="0" presId="urn:microsoft.com/office/officeart/2005/8/layout/target3"/>
    <dgm:cxn modelId="{12350535-5F4C-4D4B-9AD9-6C92B7EFADF3}" type="presParOf" srcId="{20132A8F-88FD-4763-9403-D379001E69CA}" destId="{92D0B9EB-41B2-4A12-A3C0-4316CA2A1036}" srcOrd="0" destOrd="0" presId="urn:microsoft.com/office/officeart/2005/8/layout/target3"/>
    <dgm:cxn modelId="{D9BA5E66-7552-9247-BD2A-EBA5BF3A2945}" type="presParOf" srcId="{20132A8F-88FD-4763-9403-D379001E69CA}" destId="{139C4F9C-4059-44CE-8DD3-84548015D404}" srcOrd="1" destOrd="0" presId="urn:microsoft.com/office/officeart/2005/8/layout/target3"/>
    <dgm:cxn modelId="{B90509C8-1872-1445-9BD2-01672E827731}" type="presParOf" srcId="{20132A8F-88FD-4763-9403-D379001E69CA}" destId="{84DE5FA6-7237-4C14-A0B5-66C9D2C93017}" srcOrd="2" destOrd="0" presId="urn:microsoft.com/office/officeart/2005/8/layout/target3"/>
    <dgm:cxn modelId="{6FC50C5A-8A4A-2D42-AC4F-6E012221630A}" type="presParOf" srcId="{20132A8F-88FD-4763-9403-D379001E69CA}" destId="{31FA7DB5-90C8-4183-81CB-1D86C48A1D81}" srcOrd="3" destOrd="0" presId="urn:microsoft.com/office/officeart/2005/8/layout/target3"/>
    <dgm:cxn modelId="{A749A466-D901-C148-8B47-EBEA44202A2B}" type="presParOf" srcId="{20132A8F-88FD-4763-9403-D379001E69CA}" destId="{77EFAC69-5876-4041-9ECF-A7234F21F4C2}" srcOrd="4" destOrd="0" presId="urn:microsoft.com/office/officeart/2005/8/layout/target3"/>
    <dgm:cxn modelId="{8F1E912C-1EB3-984F-A586-C2EDF7ED0C40}" type="presParOf" srcId="{20132A8F-88FD-4763-9403-D379001E69CA}" destId="{4062F04F-BC62-42B9-BC96-15AD34442B0B}" srcOrd="5" destOrd="0" presId="urn:microsoft.com/office/officeart/2005/8/layout/target3"/>
    <dgm:cxn modelId="{2C80B67A-713B-B946-973C-02EECBE6C2B6}" type="presParOf" srcId="{20132A8F-88FD-4763-9403-D379001E69CA}" destId="{0F9102E1-4C1F-4969-8A16-09B546D56DFD}" srcOrd="6" destOrd="0" presId="urn:microsoft.com/office/officeart/2005/8/layout/target3"/>
    <dgm:cxn modelId="{26A9F89C-344B-6544-9F07-C7A3AFE27916}" type="presParOf" srcId="{20132A8F-88FD-4763-9403-D379001E69CA}" destId="{4189E1FE-AAB9-44A7-9E1F-3208DA2F7F32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20BDAED-BA89-4153-9F30-B7F4748882D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09D3C7F-2DFF-4F93-80F9-C89EE61F63BE}">
      <dgm:prSet custT="1"/>
      <dgm:spPr>
        <a:noFill/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n-GB" sz="2800" b="0" dirty="0" smtClean="0">
              <a:solidFill>
                <a:srgbClr val="000000"/>
              </a:solidFill>
            </a:rPr>
            <a:t>Co-organise </a:t>
          </a:r>
          <a:r>
            <a:rPr lang="en-US" sz="2800" b="0" dirty="0" smtClean="0">
              <a:solidFill>
                <a:srgbClr val="000000"/>
              </a:solidFill>
            </a:rPr>
            <a:t>13th Multinational Congress on Microscopy, 2015. </a:t>
          </a:r>
          <a:endParaRPr lang="hr-HR" sz="2800" b="0" dirty="0">
            <a:solidFill>
              <a:srgbClr val="000000"/>
            </a:solidFill>
          </a:endParaRPr>
        </a:p>
      </dgm:t>
    </dgm:pt>
    <dgm:pt modelId="{88EDA690-7C62-4EA4-A5E5-3DE6B70630EE}" type="parTrans" cxnId="{4EC33F21-D243-406C-A64C-91E27182D5B4}">
      <dgm:prSet/>
      <dgm:spPr/>
      <dgm:t>
        <a:bodyPr/>
        <a:lstStyle/>
        <a:p>
          <a:endParaRPr lang="hr-HR" sz="2800"/>
        </a:p>
      </dgm:t>
    </dgm:pt>
    <dgm:pt modelId="{F0612321-8C59-49F6-BBE8-EA1C12466A36}" type="sibTrans" cxnId="{4EC33F21-D243-406C-A64C-91E27182D5B4}">
      <dgm:prSet/>
      <dgm:spPr/>
      <dgm:t>
        <a:bodyPr/>
        <a:lstStyle/>
        <a:p>
          <a:endParaRPr lang="hr-HR" sz="2800"/>
        </a:p>
      </dgm:t>
    </dgm:pt>
    <dgm:pt modelId="{5221F817-4314-4C10-BC2A-F852B805ACFA}">
      <dgm:prSet custT="1"/>
      <dgm:spPr>
        <a:noFill/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sz="2800" b="0" dirty="0" err="1" smtClean="0">
              <a:solidFill>
                <a:srgbClr val="000000"/>
              </a:solidFill>
            </a:rPr>
            <a:t>Epigenomics</a:t>
          </a:r>
          <a:r>
            <a:rPr lang="en-GB" sz="2800" b="0" dirty="0" smtClean="0">
              <a:solidFill>
                <a:srgbClr val="000000"/>
              </a:solidFill>
            </a:rPr>
            <a:t> Congress – International, 2016</a:t>
          </a:r>
          <a:endParaRPr lang="hr-HR" sz="2800" b="0" dirty="0">
            <a:solidFill>
              <a:srgbClr val="000000"/>
            </a:solidFill>
          </a:endParaRPr>
        </a:p>
      </dgm:t>
    </dgm:pt>
    <dgm:pt modelId="{EBE74095-0DF7-4BC5-A6E1-4C5E6945B7E0}" type="parTrans" cxnId="{5EB969C9-F715-463D-A8DC-00F4D6F9B697}">
      <dgm:prSet/>
      <dgm:spPr/>
      <dgm:t>
        <a:bodyPr/>
        <a:lstStyle/>
        <a:p>
          <a:endParaRPr lang="hr-HR" sz="2800"/>
        </a:p>
      </dgm:t>
    </dgm:pt>
    <dgm:pt modelId="{1CF5F1BC-AECE-4280-8E6A-293663C211CA}" type="sibTrans" cxnId="{5EB969C9-F715-463D-A8DC-00F4D6F9B697}">
      <dgm:prSet/>
      <dgm:spPr/>
      <dgm:t>
        <a:bodyPr/>
        <a:lstStyle/>
        <a:p>
          <a:endParaRPr lang="hr-HR" sz="2800"/>
        </a:p>
      </dgm:t>
    </dgm:pt>
    <dgm:pt modelId="{20132A8F-88FD-4763-9403-D379001E69CA}" type="pres">
      <dgm:prSet presAssocID="{E20BDAED-BA89-4153-9F30-B7F4748882D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D0B9EB-41B2-4A12-A3C0-4316CA2A1036}" type="pres">
      <dgm:prSet presAssocID="{D09D3C7F-2DFF-4F93-80F9-C89EE61F63BE}" presName="circle1" presStyleLbl="node1" presStyleIdx="0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139C4F9C-4059-44CE-8DD3-84548015D404}" type="pres">
      <dgm:prSet presAssocID="{D09D3C7F-2DFF-4F93-80F9-C89EE61F63BE}" presName="space" presStyleCnt="0"/>
      <dgm:spPr/>
    </dgm:pt>
    <dgm:pt modelId="{84DE5FA6-7237-4C14-A0B5-66C9D2C93017}" type="pres">
      <dgm:prSet presAssocID="{D09D3C7F-2DFF-4F93-80F9-C89EE61F63BE}" presName="rect1" presStyleLbl="alignAcc1" presStyleIdx="0" presStyleCnt="2"/>
      <dgm:spPr/>
      <dgm:t>
        <a:bodyPr/>
        <a:lstStyle/>
        <a:p>
          <a:endParaRPr lang="hr-HR"/>
        </a:p>
      </dgm:t>
    </dgm:pt>
    <dgm:pt modelId="{31FA7DB5-90C8-4183-81CB-1D86C48A1D81}" type="pres">
      <dgm:prSet presAssocID="{5221F817-4314-4C10-BC2A-F852B805ACFA}" presName="vertSpace2" presStyleLbl="node1" presStyleIdx="0" presStyleCnt="2"/>
      <dgm:spPr/>
    </dgm:pt>
    <dgm:pt modelId="{77EFAC69-5876-4041-9ECF-A7234F21F4C2}" type="pres">
      <dgm:prSet presAssocID="{5221F817-4314-4C10-BC2A-F852B805ACFA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4062F04F-BC62-42B9-BC96-15AD34442B0B}" type="pres">
      <dgm:prSet presAssocID="{5221F817-4314-4C10-BC2A-F852B805ACFA}" presName="rect2" presStyleLbl="alignAcc1" presStyleIdx="1" presStyleCnt="2"/>
      <dgm:spPr/>
      <dgm:t>
        <a:bodyPr/>
        <a:lstStyle/>
        <a:p>
          <a:endParaRPr lang="hr-HR"/>
        </a:p>
      </dgm:t>
    </dgm:pt>
    <dgm:pt modelId="{0F9102E1-4C1F-4969-8A16-09B546D56DFD}" type="pres">
      <dgm:prSet presAssocID="{D09D3C7F-2DFF-4F93-80F9-C89EE61F63BE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189E1FE-AAB9-44A7-9E1F-3208DA2F7F32}" type="pres">
      <dgm:prSet presAssocID="{5221F817-4314-4C10-BC2A-F852B805ACFA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EB969C9-F715-463D-A8DC-00F4D6F9B697}" srcId="{E20BDAED-BA89-4153-9F30-B7F4748882DC}" destId="{5221F817-4314-4C10-BC2A-F852B805ACFA}" srcOrd="1" destOrd="0" parTransId="{EBE74095-0DF7-4BC5-A6E1-4C5E6945B7E0}" sibTransId="{1CF5F1BC-AECE-4280-8E6A-293663C211CA}"/>
    <dgm:cxn modelId="{13C56A9F-69EB-3E4C-8547-8EDDA0E1CFB5}" type="presOf" srcId="{5221F817-4314-4C10-BC2A-F852B805ACFA}" destId="{4062F04F-BC62-42B9-BC96-15AD34442B0B}" srcOrd="0" destOrd="0" presId="urn:microsoft.com/office/officeart/2005/8/layout/target3"/>
    <dgm:cxn modelId="{4EC33F21-D243-406C-A64C-91E27182D5B4}" srcId="{E20BDAED-BA89-4153-9F30-B7F4748882DC}" destId="{D09D3C7F-2DFF-4F93-80F9-C89EE61F63BE}" srcOrd="0" destOrd="0" parTransId="{88EDA690-7C62-4EA4-A5E5-3DE6B70630EE}" sibTransId="{F0612321-8C59-49F6-BBE8-EA1C12466A36}"/>
    <dgm:cxn modelId="{242A287E-0604-454D-82E7-513FB7EF3F5B}" type="presOf" srcId="{5221F817-4314-4C10-BC2A-F852B805ACFA}" destId="{4189E1FE-AAB9-44A7-9E1F-3208DA2F7F32}" srcOrd="1" destOrd="0" presId="urn:microsoft.com/office/officeart/2005/8/layout/target3"/>
    <dgm:cxn modelId="{4FE8CEDB-A4D2-1A42-A611-FA8DDF65FDD8}" type="presOf" srcId="{D09D3C7F-2DFF-4F93-80F9-C89EE61F63BE}" destId="{0F9102E1-4C1F-4969-8A16-09B546D56DFD}" srcOrd="1" destOrd="0" presId="urn:microsoft.com/office/officeart/2005/8/layout/target3"/>
    <dgm:cxn modelId="{904C0CAF-5014-1941-A1FD-A8C15CE6763F}" type="presOf" srcId="{E20BDAED-BA89-4153-9F30-B7F4748882DC}" destId="{20132A8F-88FD-4763-9403-D379001E69CA}" srcOrd="0" destOrd="0" presId="urn:microsoft.com/office/officeart/2005/8/layout/target3"/>
    <dgm:cxn modelId="{DCF472BA-2580-E34B-9485-78EED64EA523}" type="presOf" srcId="{D09D3C7F-2DFF-4F93-80F9-C89EE61F63BE}" destId="{84DE5FA6-7237-4C14-A0B5-66C9D2C93017}" srcOrd="0" destOrd="0" presId="urn:microsoft.com/office/officeart/2005/8/layout/target3"/>
    <dgm:cxn modelId="{F7B4D3D5-1AD4-6B40-9C79-C53DC5FF3CB4}" type="presParOf" srcId="{20132A8F-88FD-4763-9403-D379001E69CA}" destId="{92D0B9EB-41B2-4A12-A3C0-4316CA2A1036}" srcOrd="0" destOrd="0" presId="urn:microsoft.com/office/officeart/2005/8/layout/target3"/>
    <dgm:cxn modelId="{943F4D18-FC96-8A48-95D5-E1B52A4D2D57}" type="presParOf" srcId="{20132A8F-88FD-4763-9403-D379001E69CA}" destId="{139C4F9C-4059-44CE-8DD3-84548015D404}" srcOrd="1" destOrd="0" presId="urn:microsoft.com/office/officeart/2005/8/layout/target3"/>
    <dgm:cxn modelId="{1C650B6C-ACE4-654B-963A-6C587CA52CC2}" type="presParOf" srcId="{20132A8F-88FD-4763-9403-D379001E69CA}" destId="{84DE5FA6-7237-4C14-A0B5-66C9D2C93017}" srcOrd="2" destOrd="0" presId="urn:microsoft.com/office/officeart/2005/8/layout/target3"/>
    <dgm:cxn modelId="{EFA1EECE-8EA0-954D-A0EF-3FB4B720969A}" type="presParOf" srcId="{20132A8F-88FD-4763-9403-D379001E69CA}" destId="{31FA7DB5-90C8-4183-81CB-1D86C48A1D81}" srcOrd="3" destOrd="0" presId="urn:microsoft.com/office/officeart/2005/8/layout/target3"/>
    <dgm:cxn modelId="{30D0CC5B-794B-5E47-AF77-F4CF8105891D}" type="presParOf" srcId="{20132A8F-88FD-4763-9403-D379001E69CA}" destId="{77EFAC69-5876-4041-9ECF-A7234F21F4C2}" srcOrd="4" destOrd="0" presId="urn:microsoft.com/office/officeart/2005/8/layout/target3"/>
    <dgm:cxn modelId="{376CBE01-6C2A-C042-AECA-82756ED1F5EC}" type="presParOf" srcId="{20132A8F-88FD-4763-9403-D379001E69CA}" destId="{4062F04F-BC62-42B9-BC96-15AD34442B0B}" srcOrd="5" destOrd="0" presId="urn:microsoft.com/office/officeart/2005/8/layout/target3"/>
    <dgm:cxn modelId="{B8978ED1-4CC4-3841-8D31-64A973311D22}" type="presParOf" srcId="{20132A8F-88FD-4763-9403-D379001E69CA}" destId="{0F9102E1-4C1F-4969-8A16-09B546D56DFD}" srcOrd="6" destOrd="0" presId="urn:microsoft.com/office/officeart/2005/8/layout/target3"/>
    <dgm:cxn modelId="{11A03F7D-67B7-774A-A7D0-652A942F9686}" type="presParOf" srcId="{20132A8F-88FD-4763-9403-D379001E69CA}" destId="{4189E1FE-AAB9-44A7-9E1F-3208DA2F7F32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3D1C232-3D7A-4934-9E85-344E04F3804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DB2C42A-7C74-4317-9473-8F2A55B5A469}">
      <dgm:prSet custT="1"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sz="2400" dirty="0" smtClean="0"/>
            <a:t>Staff from RBI will engage in technical organization of </a:t>
          </a:r>
          <a:r>
            <a:rPr lang="en-GB" sz="2400" b="1" dirty="0" smtClean="0"/>
            <a:t>5 workshops</a:t>
          </a:r>
          <a:endParaRPr lang="hr-HR" sz="2400" b="1" dirty="0" smtClean="0"/>
        </a:p>
        <a:p>
          <a:pPr rtl="0"/>
          <a:r>
            <a:rPr lang="hr-HR" sz="2400" b="1" dirty="0" smtClean="0"/>
            <a:t>(M9, 14, 18, 22, 35)</a:t>
          </a:r>
        </a:p>
      </dgm:t>
    </dgm:pt>
    <dgm:pt modelId="{DF9CF13D-7448-4EA6-A032-12CAD361BD9E}" type="parTrans" cxnId="{5826D6AF-BDC4-43E4-8760-3C95063791C2}">
      <dgm:prSet/>
      <dgm:spPr/>
      <dgm:t>
        <a:bodyPr/>
        <a:lstStyle/>
        <a:p>
          <a:endParaRPr lang="hr-HR" sz="2400"/>
        </a:p>
      </dgm:t>
    </dgm:pt>
    <dgm:pt modelId="{D62F3E29-481D-4AA9-BCE0-E8AE76353B31}" type="sibTrans" cxnId="{5826D6AF-BDC4-43E4-8760-3C95063791C2}">
      <dgm:prSet/>
      <dgm:spPr/>
      <dgm:t>
        <a:bodyPr/>
        <a:lstStyle/>
        <a:p>
          <a:endParaRPr lang="hr-HR" sz="2400"/>
        </a:p>
      </dgm:t>
    </dgm:pt>
    <dgm:pt modelId="{D8FF09A9-A100-4BD6-8FA1-8E7EF617A258}">
      <dgm:prSet custT="1"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sz="2400" dirty="0" smtClean="0"/>
            <a:t>Lectures for </a:t>
          </a:r>
          <a:r>
            <a:rPr lang="en-GB" sz="2400" b="0" dirty="0" smtClean="0"/>
            <a:t>Workshop</a:t>
          </a:r>
          <a:r>
            <a:rPr lang="hr-HR" sz="2400" b="0" dirty="0" smtClean="0"/>
            <a:t>s  of </a:t>
          </a:r>
          <a:r>
            <a:rPr lang="en-GB" sz="2400" dirty="0" err="1" smtClean="0"/>
            <a:t>secondees</a:t>
          </a:r>
          <a:r>
            <a:rPr lang="en-GB" sz="2400" dirty="0" smtClean="0"/>
            <a:t> from </a:t>
          </a:r>
          <a:r>
            <a:rPr lang="en-GB" sz="2400" b="1" dirty="0" smtClean="0"/>
            <a:t>partnering organizations</a:t>
          </a:r>
          <a:endParaRPr lang="hr-HR" sz="2400" b="1" dirty="0" smtClean="0"/>
        </a:p>
      </dgm:t>
    </dgm:pt>
    <dgm:pt modelId="{FB258079-1E46-4C15-90B8-63BC93738AC9}" type="parTrans" cxnId="{5C8D2AE9-EADE-437E-824E-C7984B1E04D7}">
      <dgm:prSet/>
      <dgm:spPr/>
      <dgm:t>
        <a:bodyPr/>
        <a:lstStyle/>
        <a:p>
          <a:endParaRPr lang="hr-HR"/>
        </a:p>
      </dgm:t>
    </dgm:pt>
    <dgm:pt modelId="{9D48D02C-B3B3-491E-84B5-7AF4F85AC1B0}" type="sibTrans" cxnId="{5C8D2AE9-EADE-437E-824E-C7984B1E04D7}">
      <dgm:prSet/>
      <dgm:spPr/>
      <dgm:t>
        <a:bodyPr/>
        <a:lstStyle/>
        <a:p>
          <a:endParaRPr lang="hr-HR"/>
        </a:p>
      </dgm:t>
    </dgm:pt>
    <dgm:pt modelId="{A65626D5-52E9-4798-8186-63A722201787}" type="pres">
      <dgm:prSet presAssocID="{43D1C232-3D7A-4934-9E85-344E04F3804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4D331C-D685-4429-A6D9-A1BBDF7BEBC9}" type="pres">
      <dgm:prSet presAssocID="{CDB2C42A-7C74-4317-9473-8F2A55B5A469}" presName="circle1" presStyleLbl="node1" presStyleIdx="0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7B5D5CDD-40FD-4DFB-A3B0-A08D3A1BF382}" type="pres">
      <dgm:prSet presAssocID="{CDB2C42A-7C74-4317-9473-8F2A55B5A469}" presName="space" presStyleCnt="0"/>
      <dgm:spPr/>
    </dgm:pt>
    <dgm:pt modelId="{A80B3324-6DB4-4A2E-AE0B-2ADAC89CC6B5}" type="pres">
      <dgm:prSet presAssocID="{CDB2C42A-7C74-4317-9473-8F2A55B5A469}" presName="rect1" presStyleLbl="alignAcc1" presStyleIdx="0" presStyleCnt="2"/>
      <dgm:spPr/>
      <dgm:t>
        <a:bodyPr/>
        <a:lstStyle/>
        <a:p>
          <a:endParaRPr lang="hr-HR"/>
        </a:p>
      </dgm:t>
    </dgm:pt>
    <dgm:pt modelId="{037DB09E-5506-4A90-97EA-09285414C962}" type="pres">
      <dgm:prSet presAssocID="{D8FF09A9-A100-4BD6-8FA1-8E7EF617A258}" presName="vertSpace2" presStyleLbl="node1" presStyleIdx="0" presStyleCnt="2"/>
      <dgm:spPr/>
    </dgm:pt>
    <dgm:pt modelId="{63ED4A59-FCCE-4224-8B3E-DCB73D702201}" type="pres">
      <dgm:prSet presAssocID="{D8FF09A9-A100-4BD6-8FA1-8E7EF617A258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AE154F44-99E9-4C6B-B5D1-6A6451C2DA71}" type="pres">
      <dgm:prSet presAssocID="{D8FF09A9-A100-4BD6-8FA1-8E7EF617A258}" presName="rect2" presStyleLbl="alignAcc1" presStyleIdx="1" presStyleCnt="2"/>
      <dgm:spPr/>
      <dgm:t>
        <a:bodyPr/>
        <a:lstStyle/>
        <a:p>
          <a:endParaRPr lang="hr-HR"/>
        </a:p>
      </dgm:t>
    </dgm:pt>
    <dgm:pt modelId="{1FCA6A1E-8149-4530-8B57-2B421557EF26}" type="pres">
      <dgm:prSet presAssocID="{CDB2C42A-7C74-4317-9473-8F2A55B5A469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5DBB7C3-E914-4685-B5C4-1F6AB53E08E7}" type="pres">
      <dgm:prSet presAssocID="{D8FF09A9-A100-4BD6-8FA1-8E7EF617A258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1191D27-8666-B24A-9CFD-2B2DB41688AF}" type="presOf" srcId="{43D1C232-3D7A-4934-9E85-344E04F3804F}" destId="{A65626D5-52E9-4798-8186-63A722201787}" srcOrd="0" destOrd="0" presId="urn:microsoft.com/office/officeart/2005/8/layout/target3"/>
    <dgm:cxn modelId="{E84ED8EC-55E3-8044-ADE3-479C51085034}" type="presOf" srcId="{CDB2C42A-7C74-4317-9473-8F2A55B5A469}" destId="{A80B3324-6DB4-4A2E-AE0B-2ADAC89CC6B5}" srcOrd="0" destOrd="0" presId="urn:microsoft.com/office/officeart/2005/8/layout/target3"/>
    <dgm:cxn modelId="{071D6417-F55D-9A43-9D56-588CF1C0BD7C}" type="presOf" srcId="{D8FF09A9-A100-4BD6-8FA1-8E7EF617A258}" destId="{75DBB7C3-E914-4685-B5C4-1F6AB53E08E7}" srcOrd="1" destOrd="0" presId="urn:microsoft.com/office/officeart/2005/8/layout/target3"/>
    <dgm:cxn modelId="{C9E84C01-78F0-C340-9FB3-6D1342A86FFD}" type="presOf" srcId="{CDB2C42A-7C74-4317-9473-8F2A55B5A469}" destId="{1FCA6A1E-8149-4530-8B57-2B421557EF26}" srcOrd="1" destOrd="0" presId="urn:microsoft.com/office/officeart/2005/8/layout/target3"/>
    <dgm:cxn modelId="{5826D6AF-BDC4-43E4-8760-3C95063791C2}" srcId="{43D1C232-3D7A-4934-9E85-344E04F3804F}" destId="{CDB2C42A-7C74-4317-9473-8F2A55B5A469}" srcOrd="0" destOrd="0" parTransId="{DF9CF13D-7448-4EA6-A032-12CAD361BD9E}" sibTransId="{D62F3E29-481D-4AA9-BCE0-E8AE76353B31}"/>
    <dgm:cxn modelId="{320842A5-6D55-A54A-9296-FFA02820C259}" type="presOf" srcId="{D8FF09A9-A100-4BD6-8FA1-8E7EF617A258}" destId="{AE154F44-99E9-4C6B-B5D1-6A6451C2DA71}" srcOrd="0" destOrd="0" presId="urn:microsoft.com/office/officeart/2005/8/layout/target3"/>
    <dgm:cxn modelId="{5C8D2AE9-EADE-437E-824E-C7984B1E04D7}" srcId="{43D1C232-3D7A-4934-9E85-344E04F3804F}" destId="{D8FF09A9-A100-4BD6-8FA1-8E7EF617A258}" srcOrd="1" destOrd="0" parTransId="{FB258079-1E46-4C15-90B8-63BC93738AC9}" sibTransId="{9D48D02C-B3B3-491E-84B5-7AF4F85AC1B0}"/>
    <dgm:cxn modelId="{2C6FCE9E-2C30-874A-AE13-392FE915D6F9}" type="presParOf" srcId="{A65626D5-52E9-4798-8186-63A722201787}" destId="{E54D331C-D685-4429-A6D9-A1BBDF7BEBC9}" srcOrd="0" destOrd="0" presId="urn:microsoft.com/office/officeart/2005/8/layout/target3"/>
    <dgm:cxn modelId="{E0CA0515-5995-F74B-AB72-48789B528062}" type="presParOf" srcId="{A65626D5-52E9-4798-8186-63A722201787}" destId="{7B5D5CDD-40FD-4DFB-A3B0-A08D3A1BF382}" srcOrd="1" destOrd="0" presId="urn:microsoft.com/office/officeart/2005/8/layout/target3"/>
    <dgm:cxn modelId="{D90BA2A6-4CF4-7A4D-97C1-DC0345AE0E56}" type="presParOf" srcId="{A65626D5-52E9-4798-8186-63A722201787}" destId="{A80B3324-6DB4-4A2E-AE0B-2ADAC89CC6B5}" srcOrd="2" destOrd="0" presId="urn:microsoft.com/office/officeart/2005/8/layout/target3"/>
    <dgm:cxn modelId="{68784D3E-78F9-CE47-BE06-1F9C359405C8}" type="presParOf" srcId="{A65626D5-52E9-4798-8186-63A722201787}" destId="{037DB09E-5506-4A90-97EA-09285414C962}" srcOrd="3" destOrd="0" presId="urn:microsoft.com/office/officeart/2005/8/layout/target3"/>
    <dgm:cxn modelId="{481A261E-D573-054C-AEE1-3F50440C5095}" type="presParOf" srcId="{A65626D5-52E9-4798-8186-63A722201787}" destId="{63ED4A59-FCCE-4224-8B3E-DCB73D702201}" srcOrd="4" destOrd="0" presId="urn:microsoft.com/office/officeart/2005/8/layout/target3"/>
    <dgm:cxn modelId="{2B39583B-9972-3B41-B1E2-CEA9001BD3DA}" type="presParOf" srcId="{A65626D5-52E9-4798-8186-63A722201787}" destId="{AE154F44-99E9-4C6B-B5D1-6A6451C2DA71}" srcOrd="5" destOrd="0" presId="urn:microsoft.com/office/officeart/2005/8/layout/target3"/>
    <dgm:cxn modelId="{5FF83780-8265-8742-ACDA-E3899536F0A4}" type="presParOf" srcId="{A65626D5-52E9-4798-8186-63A722201787}" destId="{1FCA6A1E-8149-4530-8B57-2B421557EF26}" srcOrd="6" destOrd="0" presId="urn:microsoft.com/office/officeart/2005/8/layout/target3"/>
    <dgm:cxn modelId="{2B58F4C0-9235-6141-BDC8-BE2A02701C8C}" type="presParOf" srcId="{A65626D5-52E9-4798-8186-63A722201787}" destId="{75DBB7C3-E914-4685-B5C4-1F6AB53E08E7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DDC9375-BE9B-4C77-BBCB-E56F16632C8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B81EEF5-0648-4002-AFC1-F8B1B06B5D1E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GB" dirty="0" smtClean="0"/>
            <a:t>The main task of this WP </a:t>
          </a:r>
          <a:r>
            <a:rPr lang="en-US" dirty="0" smtClean="0"/>
            <a:t>is to apply for an international independent expert evaluation of overall RBI research quality and capability (including management and infrastructure). </a:t>
          </a:r>
          <a:endParaRPr lang="hr-HR" dirty="0"/>
        </a:p>
      </dgm:t>
    </dgm:pt>
    <dgm:pt modelId="{16685701-0B46-454B-848B-C9374BE5981F}" type="parTrans" cxnId="{C802C67D-D80C-4D81-87F8-7CFF12452F19}">
      <dgm:prSet/>
      <dgm:spPr/>
      <dgm:t>
        <a:bodyPr/>
        <a:lstStyle/>
        <a:p>
          <a:endParaRPr lang="hr-HR"/>
        </a:p>
      </dgm:t>
    </dgm:pt>
    <dgm:pt modelId="{FB0A7D2F-1BB4-4124-90DD-E7E32F19FFA0}" type="sibTrans" cxnId="{C802C67D-D80C-4D81-87F8-7CFF12452F19}">
      <dgm:prSet/>
      <dgm:spPr/>
      <dgm:t>
        <a:bodyPr/>
        <a:lstStyle/>
        <a:p>
          <a:endParaRPr lang="hr-HR"/>
        </a:p>
      </dgm:t>
    </dgm:pt>
    <dgm:pt modelId="{E463CE8A-CBCC-4662-8051-A89E219B0E68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US" smtClean="0"/>
            <a:t>The evaluation will take place at the end of the implementation of the Action Plan. </a:t>
          </a:r>
          <a:endParaRPr lang="hr-HR"/>
        </a:p>
      </dgm:t>
    </dgm:pt>
    <dgm:pt modelId="{3F529774-E50C-42F9-BCF6-368CFD6FEE42}" type="parTrans" cxnId="{D8B88BBA-8408-414C-B587-1F9E7E80D5D6}">
      <dgm:prSet/>
      <dgm:spPr/>
      <dgm:t>
        <a:bodyPr/>
        <a:lstStyle/>
        <a:p>
          <a:endParaRPr lang="hr-HR"/>
        </a:p>
      </dgm:t>
    </dgm:pt>
    <dgm:pt modelId="{8E0A6FE0-5CCA-449D-89CC-0AB165F516CF}" type="sibTrans" cxnId="{D8B88BBA-8408-414C-B587-1F9E7E80D5D6}">
      <dgm:prSet/>
      <dgm:spPr/>
      <dgm:t>
        <a:bodyPr/>
        <a:lstStyle/>
        <a:p>
          <a:endParaRPr lang="hr-HR"/>
        </a:p>
      </dgm:t>
    </dgm:pt>
    <dgm:pt modelId="{86D7A148-D8FC-4C99-9411-31B23A7FBB46}" type="pres">
      <dgm:prSet presAssocID="{FDDC9375-BE9B-4C77-BBCB-E56F16632C8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8D8B2D-9A8E-49C5-92B7-457C88607F57}" type="pres">
      <dgm:prSet presAssocID="{3B81EEF5-0648-4002-AFC1-F8B1B06B5D1E}" presName="circle1" presStyleLbl="node1" presStyleIdx="0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EB549029-1C53-49DF-A9E1-8F5677E7BA36}" type="pres">
      <dgm:prSet presAssocID="{3B81EEF5-0648-4002-AFC1-F8B1B06B5D1E}" presName="space" presStyleCnt="0"/>
      <dgm:spPr/>
    </dgm:pt>
    <dgm:pt modelId="{36FAA710-393B-4FE2-AF36-040AC55B24BC}" type="pres">
      <dgm:prSet presAssocID="{3B81EEF5-0648-4002-AFC1-F8B1B06B5D1E}" presName="rect1" presStyleLbl="alignAcc1" presStyleIdx="0" presStyleCnt="2"/>
      <dgm:spPr/>
      <dgm:t>
        <a:bodyPr/>
        <a:lstStyle/>
        <a:p>
          <a:endParaRPr lang="en-US"/>
        </a:p>
      </dgm:t>
    </dgm:pt>
    <dgm:pt modelId="{AA5B9882-8436-4F76-8165-D73E75CE2431}" type="pres">
      <dgm:prSet presAssocID="{E463CE8A-CBCC-4662-8051-A89E219B0E68}" presName="vertSpace2" presStyleLbl="node1" presStyleIdx="0" presStyleCnt="2"/>
      <dgm:spPr/>
    </dgm:pt>
    <dgm:pt modelId="{B7A890D3-8F99-4DE3-9453-B3DD984BB5E1}" type="pres">
      <dgm:prSet presAssocID="{E463CE8A-CBCC-4662-8051-A89E219B0E68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ADF6BE67-8AD5-410C-BB25-7EA2215A7189}" type="pres">
      <dgm:prSet presAssocID="{E463CE8A-CBCC-4662-8051-A89E219B0E68}" presName="rect2" presStyleLbl="alignAcc1" presStyleIdx="1" presStyleCnt="2"/>
      <dgm:spPr/>
      <dgm:t>
        <a:bodyPr/>
        <a:lstStyle/>
        <a:p>
          <a:endParaRPr lang="en-US"/>
        </a:p>
      </dgm:t>
    </dgm:pt>
    <dgm:pt modelId="{EDD10848-6A8B-4BA5-A493-BC9992272120}" type="pres">
      <dgm:prSet presAssocID="{3B81EEF5-0648-4002-AFC1-F8B1B06B5D1E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B84B8-459F-4CD9-B085-9721E657CC57}" type="pres">
      <dgm:prSet presAssocID="{E463CE8A-CBCC-4662-8051-A89E219B0E68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B88BBA-8408-414C-B587-1F9E7E80D5D6}" srcId="{FDDC9375-BE9B-4C77-BBCB-E56F16632C82}" destId="{E463CE8A-CBCC-4662-8051-A89E219B0E68}" srcOrd="1" destOrd="0" parTransId="{3F529774-E50C-42F9-BCF6-368CFD6FEE42}" sibTransId="{8E0A6FE0-5CCA-449D-89CC-0AB165F516CF}"/>
    <dgm:cxn modelId="{5D9A4F19-2A0E-3B4E-AF40-374202FDCC90}" type="presOf" srcId="{FDDC9375-BE9B-4C77-BBCB-E56F16632C82}" destId="{86D7A148-D8FC-4C99-9411-31B23A7FBB46}" srcOrd="0" destOrd="0" presId="urn:microsoft.com/office/officeart/2005/8/layout/target3"/>
    <dgm:cxn modelId="{3E54D0CA-96B0-964D-8C0F-63F378B117ED}" type="presOf" srcId="{3B81EEF5-0648-4002-AFC1-F8B1B06B5D1E}" destId="{EDD10848-6A8B-4BA5-A493-BC9992272120}" srcOrd="1" destOrd="0" presId="urn:microsoft.com/office/officeart/2005/8/layout/target3"/>
    <dgm:cxn modelId="{6B9F83D7-516D-E24B-9495-841E461CE51C}" type="presOf" srcId="{E463CE8A-CBCC-4662-8051-A89E219B0E68}" destId="{89DB84B8-459F-4CD9-B085-9721E657CC57}" srcOrd="1" destOrd="0" presId="urn:microsoft.com/office/officeart/2005/8/layout/target3"/>
    <dgm:cxn modelId="{E9043038-B2C0-2D40-B1D3-4F20BBA11DEE}" type="presOf" srcId="{3B81EEF5-0648-4002-AFC1-F8B1B06B5D1E}" destId="{36FAA710-393B-4FE2-AF36-040AC55B24BC}" srcOrd="0" destOrd="0" presId="urn:microsoft.com/office/officeart/2005/8/layout/target3"/>
    <dgm:cxn modelId="{C802C67D-D80C-4D81-87F8-7CFF12452F19}" srcId="{FDDC9375-BE9B-4C77-BBCB-E56F16632C82}" destId="{3B81EEF5-0648-4002-AFC1-F8B1B06B5D1E}" srcOrd="0" destOrd="0" parTransId="{16685701-0B46-454B-848B-C9374BE5981F}" sibTransId="{FB0A7D2F-1BB4-4124-90DD-E7E32F19FFA0}"/>
    <dgm:cxn modelId="{9F71E5F1-2CF4-0649-9772-6D28BE27EAEA}" type="presOf" srcId="{E463CE8A-CBCC-4662-8051-A89E219B0E68}" destId="{ADF6BE67-8AD5-410C-BB25-7EA2215A7189}" srcOrd="0" destOrd="0" presId="urn:microsoft.com/office/officeart/2005/8/layout/target3"/>
    <dgm:cxn modelId="{B2AA82A7-DA24-8A46-B39B-DC01B7C9E562}" type="presParOf" srcId="{86D7A148-D8FC-4C99-9411-31B23A7FBB46}" destId="{828D8B2D-9A8E-49C5-92B7-457C88607F57}" srcOrd="0" destOrd="0" presId="urn:microsoft.com/office/officeart/2005/8/layout/target3"/>
    <dgm:cxn modelId="{E8447DF4-E602-4041-950B-802D1811B647}" type="presParOf" srcId="{86D7A148-D8FC-4C99-9411-31B23A7FBB46}" destId="{EB549029-1C53-49DF-A9E1-8F5677E7BA36}" srcOrd="1" destOrd="0" presId="urn:microsoft.com/office/officeart/2005/8/layout/target3"/>
    <dgm:cxn modelId="{E7EEEB79-A4E7-2D4B-87E6-7AB4439BBFFB}" type="presParOf" srcId="{86D7A148-D8FC-4C99-9411-31B23A7FBB46}" destId="{36FAA710-393B-4FE2-AF36-040AC55B24BC}" srcOrd="2" destOrd="0" presId="urn:microsoft.com/office/officeart/2005/8/layout/target3"/>
    <dgm:cxn modelId="{562E8B72-FE05-6440-9F07-5D6DCFE122AF}" type="presParOf" srcId="{86D7A148-D8FC-4C99-9411-31B23A7FBB46}" destId="{AA5B9882-8436-4F76-8165-D73E75CE2431}" srcOrd="3" destOrd="0" presId="urn:microsoft.com/office/officeart/2005/8/layout/target3"/>
    <dgm:cxn modelId="{42F7118C-9156-DF45-B83E-BC80A56E6F8A}" type="presParOf" srcId="{86D7A148-D8FC-4C99-9411-31B23A7FBB46}" destId="{B7A890D3-8F99-4DE3-9453-B3DD984BB5E1}" srcOrd="4" destOrd="0" presId="urn:microsoft.com/office/officeart/2005/8/layout/target3"/>
    <dgm:cxn modelId="{63A8D7C2-1535-2747-8AD4-6024193C8700}" type="presParOf" srcId="{86D7A148-D8FC-4C99-9411-31B23A7FBB46}" destId="{ADF6BE67-8AD5-410C-BB25-7EA2215A7189}" srcOrd="5" destOrd="0" presId="urn:microsoft.com/office/officeart/2005/8/layout/target3"/>
    <dgm:cxn modelId="{A4BFEBDF-F6F2-6346-8328-B2E6A2C5EBA2}" type="presParOf" srcId="{86D7A148-D8FC-4C99-9411-31B23A7FBB46}" destId="{EDD10848-6A8B-4BA5-A493-BC9992272120}" srcOrd="6" destOrd="0" presId="urn:microsoft.com/office/officeart/2005/8/layout/target3"/>
    <dgm:cxn modelId="{B893A311-DCCC-374F-BB49-8024C1F75387}" type="presParOf" srcId="{86D7A148-D8FC-4C99-9411-31B23A7FBB46}" destId="{89DB84B8-459F-4CD9-B085-9721E657CC57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0EEBF2-7683-4B3A-88B7-28C0F28E712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DC70D3A-92D5-4653-A60B-245E95E87B16}">
      <dgm:prSet phldrT="[Text]" custT="1"/>
      <dgm:spPr>
        <a:solidFill>
          <a:schemeClr val="accent4"/>
        </a:solidFill>
      </dgm:spPr>
      <dgm:t>
        <a:bodyPr/>
        <a:lstStyle/>
        <a:p>
          <a:r>
            <a:rPr lang="hr-HR" sz="2400" b="1" dirty="0" smtClean="0"/>
            <a:t>Twinning through exchange of know-how and experience</a:t>
          </a:r>
          <a:endParaRPr lang="hr-HR" sz="2400" dirty="0"/>
        </a:p>
      </dgm:t>
    </dgm:pt>
    <dgm:pt modelId="{0B4D8578-7860-4A0C-9FD4-005513702ABA}" type="parTrans" cxnId="{80508113-B4A7-4CF9-AC6E-B5C15ADCC4C9}">
      <dgm:prSet/>
      <dgm:spPr/>
      <dgm:t>
        <a:bodyPr/>
        <a:lstStyle/>
        <a:p>
          <a:endParaRPr lang="hr-HR" sz="2400"/>
        </a:p>
      </dgm:t>
    </dgm:pt>
    <dgm:pt modelId="{AE3D0649-F44B-44AC-B3B9-133FCDE63745}" type="sibTrans" cxnId="{80508113-B4A7-4CF9-AC6E-B5C15ADCC4C9}">
      <dgm:prSet/>
      <dgm:spPr/>
      <dgm:t>
        <a:bodyPr/>
        <a:lstStyle/>
        <a:p>
          <a:endParaRPr lang="hr-HR" sz="2400"/>
        </a:p>
      </dgm:t>
    </dgm:pt>
    <dgm:pt modelId="{4F1B95F2-5E85-4B5A-94E4-D7750179F120}">
      <dgm:prSet phldrT="[Text]" custT="1"/>
      <dgm:spPr>
        <a:solidFill>
          <a:srgbClr val="8064A2"/>
        </a:solidFill>
      </dgm:spPr>
      <dgm:t>
        <a:bodyPr/>
        <a:lstStyle/>
        <a:p>
          <a:r>
            <a:rPr lang="hr-HR" sz="2400" b="1" dirty="0" smtClean="0"/>
            <a:t>Recruitment of experienced researchers</a:t>
          </a:r>
          <a:endParaRPr lang="hr-HR" sz="2400" dirty="0"/>
        </a:p>
      </dgm:t>
    </dgm:pt>
    <dgm:pt modelId="{076112DE-26A0-4743-A1F1-66A18CD2A029}" type="parTrans" cxnId="{C18DE1D8-C5DA-427C-8417-B3F185F8548B}">
      <dgm:prSet/>
      <dgm:spPr/>
      <dgm:t>
        <a:bodyPr/>
        <a:lstStyle/>
        <a:p>
          <a:endParaRPr lang="hr-HR" sz="2400"/>
        </a:p>
      </dgm:t>
    </dgm:pt>
    <dgm:pt modelId="{3508B5FC-AA84-412F-ABD7-3F0B44E5DD6C}" type="sibTrans" cxnId="{C18DE1D8-C5DA-427C-8417-B3F185F8548B}">
      <dgm:prSet/>
      <dgm:spPr/>
      <dgm:t>
        <a:bodyPr/>
        <a:lstStyle/>
        <a:p>
          <a:endParaRPr lang="hr-HR" sz="2400"/>
        </a:p>
      </dgm:t>
    </dgm:pt>
    <dgm:pt modelId="{AFB53133-46E5-4292-896C-26B7075EC193}">
      <dgm:prSet phldrT="[Text]" custT="1"/>
      <dgm:spPr>
        <a:solidFill>
          <a:srgbClr val="8064A2"/>
        </a:solidFill>
      </dgm:spPr>
      <dgm:t>
        <a:bodyPr/>
        <a:lstStyle/>
        <a:p>
          <a:r>
            <a:rPr lang="hr-HR" sz="2400" b="1" dirty="0" smtClean="0"/>
            <a:t>Upgrading, development or acquisition of research equipment </a:t>
          </a:r>
          <a:endParaRPr lang="hr-HR" sz="2400" dirty="0"/>
        </a:p>
      </dgm:t>
    </dgm:pt>
    <dgm:pt modelId="{9B77FF26-D2E9-4BA9-9AD7-3A407AE067F2}" type="parTrans" cxnId="{F4D777FD-5874-4BB3-942E-6E064EBB7D2B}">
      <dgm:prSet/>
      <dgm:spPr/>
      <dgm:t>
        <a:bodyPr/>
        <a:lstStyle/>
        <a:p>
          <a:endParaRPr lang="hr-HR" sz="2400"/>
        </a:p>
      </dgm:t>
    </dgm:pt>
    <dgm:pt modelId="{FA6CE193-81B0-4ABF-B560-B2BFA316A0D2}" type="sibTrans" cxnId="{F4D777FD-5874-4BB3-942E-6E064EBB7D2B}">
      <dgm:prSet/>
      <dgm:spPr/>
      <dgm:t>
        <a:bodyPr/>
        <a:lstStyle/>
        <a:p>
          <a:endParaRPr lang="hr-HR" sz="2400"/>
        </a:p>
      </dgm:t>
    </dgm:pt>
    <dgm:pt modelId="{0ADB8A87-CCCC-4F74-AE32-A7FDB4662A90}">
      <dgm:prSet phldrT="[Text]" custT="1"/>
      <dgm:spPr>
        <a:solidFill>
          <a:srgbClr val="8064A2"/>
        </a:solidFill>
      </dgm:spPr>
      <dgm:t>
        <a:bodyPr/>
        <a:lstStyle/>
        <a:p>
          <a:r>
            <a:rPr lang="hr-HR" sz="2400" b="1" dirty="0" smtClean="0"/>
            <a:t>Innovation capacity building</a:t>
          </a:r>
          <a:endParaRPr lang="hr-HR" sz="2400" dirty="0"/>
        </a:p>
      </dgm:t>
    </dgm:pt>
    <dgm:pt modelId="{4FBB8CB1-7911-4946-B4EA-B997B434CC0C}" type="parTrans" cxnId="{5400E4AA-C64A-4ED6-8C1A-92ACBAE55746}">
      <dgm:prSet/>
      <dgm:spPr/>
      <dgm:t>
        <a:bodyPr/>
        <a:lstStyle/>
        <a:p>
          <a:endParaRPr lang="hr-HR" sz="2400"/>
        </a:p>
      </dgm:t>
    </dgm:pt>
    <dgm:pt modelId="{FDF7A7C3-2F47-42CC-8C8D-29979ED15711}" type="sibTrans" cxnId="{5400E4AA-C64A-4ED6-8C1A-92ACBAE55746}">
      <dgm:prSet/>
      <dgm:spPr/>
      <dgm:t>
        <a:bodyPr/>
        <a:lstStyle/>
        <a:p>
          <a:endParaRPr lang="hr-HR" sz="2400"/>
        </a:p>
      </dgm:t>
    </dgm:pt>
    <dgm:pt modelId="{BBB8F914-5479-4B02-8E7E-39C25271F278}" type="pres">
      <dgm:prSet presAssocID="{1E0EEBF2-7683-4B3A-88B7-28C0F28E71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12F314-95BC-4CA9-9621-CBDB5440D477}" type="pres">
      <dgm:prSet presAssocID="{DDC70D3A-92D5-4653-A60B-245E95E87B16}" presName="parentLin" presStyleCnt="0"/>
      <dgm:spPr/>
    </dgm:pt>
    <dgm:pt modelId="{1211C64D-D128-461D-8E2C-98DAB23E877C}" type="pres">
      <dgm:prSet presAssocID="{DDC70D3A-92D5-4653-A60B-245E95E87B1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25F3525-D156-4F00-990B-6684419AC963}" type="pres">
      <dgm:prSet presAssocID="{DDC70D3A-92D5-4653-A60B-245E95E87B16}" presName="parentText" presStyleLbl="node1" presStyleIdx="0" presStyleCnt="4" custScaleX="13063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6EA667C-DC81-42B9-8983-8215D582B2E9}" type="pres">
      <dgm:prSet presAssocID="{DDC70D3A-92D5-4653-A60B-245E95E87B16}" presName="negativeSpace" presStyleCnt="0"/>
      <dgm:spPr/>
    </dgm:pt>
    <dgm:pt modelId="{34346BA3-608A-4A47-A86E-BC95BDFA19D2}" type="pres">
      <dgm:prSet presAssocID="{DDC70D3A-92D5-4653-A60B-245E95E87B16}" presName="childText" presStyleLbl="conFgAcc1" presStyleIdx="0" presStyleCnt="4">
        <dgm:presLayoutVars>
          <dgm:bulletEnabled val="1"/>
        </dgm:presLayoutVars>
      </dgm:prSet>
      <dgm:spPr/>
    </dgm:pt>
    <dgm:pt modelId="{DAA100D1-593B-43A7-974E-94F3AD9B6C9E}" type="pres">
      <dgm:prSet presAssocID="{AE3D0649-F44B-44AC-B3B9-133FCDE63745}" presName="spaceBetweenRectangles" presStyleCnt="0"/>
      <dgm:spPr/>
    </dgm:pt>
    <dgm:pt modelId="{26451E3A-6DED-483F-A428-DD5EA2360E0F}" type="pres">
      <dgm:prSet presAssocID="{4F1B95F2-5E85-4B5A-94E4-D7750179F120}" presName="parentLin" presStyleCnt="0"/>
      <dgm:spPr/>
    </dgm:pt>
    <dgm:pt modelId="{EE85D7E6-03ED-44AC-8AB3-889A9DF36551}" type="pres">
      <dgm:prSet presAssocID="{4F1B95F2-5E85-4B5A-94E4-D7750179F12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A55024C-4CBD-4D8E-A7C3-C4FC4D7C2E99}" type="pres">
      <dgm:prSet presAssocID="{4F1B95F2-5E85-4B5A-94E4-D7750179F120}" presName="parentText" presStyleLbl="node1" presStyleIdx="1" presStyleCnt="4" custScaleX="110674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0D9D65A-4961-44EB-B9F5-6AC7202B6B8C}" type="pres">
      <dgm:prSet presAssocID="{4F1B95F2-5E85-4B5A-94E4-D7750179F120}" presName="negativeSpace" presStyleCnt="0"/>
      <dgm:spPr/>
    </dgm:pt>
    <dgm:pt modelId="{39D1895C-5279-4088-8654-4C2A2D875BEA}" type="pres">
      <dgm:prSet presAssocID="{4F1B95F2-5E85-4B5A-94E4-D7750179F120}" presName="childText" presStyleLbl="conFgAcc1" presStyleIdx="1" presStyleCnt="4">
        <dgm:presLayoutVars>
          <dgm:bulletEnabled val="1"/>
        </dgm:presLayoutVars>
      </dgm:prSet>
      <dgm:spPr/>
    </dgm:pt>
    <dgm:pt modelId="{9D4ED743-07A9-4559-91D1-F4FA880926E8}" type="pres">
      <dgm:prSet presAssocID="{3508B5FC-AA84-412F-ABD7-3F0B44E5DD6C}" presName="spaceBetweenRectangles" presStyleCnt="0"/>
      <dgm:spPr/>
    </dgm:pt>
    <dgm:pt modelId="{73B695DF-78E3-4BE7-A383-07F434BAE18E}" type="pres">
      <dgm:prSet presAssocID="{AFB53133-46E5-4292-896C-26B7075EC193}" presName="parentLin" presStyleCnt="0"/>
      <dgm:spPr/>
    </dgm:pt>
    <dgm:pt modelId="{701F9692-C569-4A2C-A7E0-12CCFF59B5AE}" type="pres">
      <dgm:prSet presAssocID="{AFB53133-46E5-4292-896C-26B7075EC19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20010EC2-376B-4BBD-A689-158760124D01}" type="pres">
      <dgm:prSet presAssocID="{AFB53133-46E5-4292-896C-26B7075EC193}" presName="parentText" presStyleLbl="node1" presStyleIdx="2" presStyleCnt="4" custScaleX="1031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B15C0C-FC4F-468C-8781-FDB45AFAB5E1}" type="pres">
      <dgm:prSet presAssocID="{AFB53133-46E5-4292-896C-26B7075EC193}" presName="negativeSpace" presStyleCnt="0"/>
      <dgm:spPr/>
    </dgm:pt>
    <dgm:pt modelId="{2532FE1E-CA58-4AB2-8F74-A1B6A3B4723E}" type="pres">
      <dgm:prSet presAssocID="{AFB53133-46E5-4292-896C-26B7075EC193}" presName="childText" presStyleLbl="conFgAcc1" presStyleIdx="2" presStyleCnt="4">
        <dgm:presLayoutVars>
          <dgm:bulletEnabled val="1"/>
        </dgm:presLayoutVars>
      </dgm:prSet>
      <dgm:spPr/>
    </dgm:pt>
    <dgm:pt modelId="{C013A569-DDE4-4CC0-9E4B-76C230321DF8}" type="pres">
      <dgm:prSet presAssocID="{FA6CE193-81B0-4ABF-B560-B2BFA316A0D2}" presName="spaceBetweenRectangles" presStyleCnt="0"/>
      <dgm:spPr/>
    </dgm:pt>
    <dgm:pt modelId="{844E7D8E-9421-4576-A75A-731FA81E8030}" type="pres">
      <dgm:prSet presAssocID="{0ADB8A87-CCCC-4F74-AE32-A7FDB4662A90}" presName="parentLin" presStyleCnt="0"/>
      <dgm:spPr/>
    </dgm:pt>
    <dgm:pt modelId="{818EBC7D-30DE-4EE5-A72B-9C8BE5506BBA}" type="pres">
      <dgm:prSet presAssocID="{0ADB8A87-CCCC-4F74-AE32-A7FDB4662A90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D147C459-103D-45EE-9597-5B7505AB0B0C}" type="pres">
      <dgm:prSet presAssocID="{0ADB8A87-CCCC-4F74-AE32-A7FDB4662A90}" presName="parentText" presStyleLbl="node1" presStyleIdx="3" presStyleCnt="4" custScaleX="82599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F5E30FF-85DE-46F3-B67A-F0C7BF4820EC}" type="pres">
      <dgm:prSet presAssocID="{0ADB8A87-CCCC-4F74-AE32-A7FDB4662A90}" presName="negativeSpace" presStyleCnt="0"/>
      <dgm:spPr/>
    </dgm:pt>
    <dgm:pt modelId="{A6E045C2-89B6-4172-8E91-155D5FACED6A}" type="pres">
      <dgm:prSet presAssocID="{0ADB8A87-CCCC-4F74-AE32-A7FDB4662A9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4D777FD-5874-4BB3-942E-6E064EBB7D2B}" srcId="{1E0EEBF2-7683-4B3A-88B7-28C0F28E712B}" destId="{AFB53133-46E5-4292-896C-26B7075EC193}" srcOrd="2" destOrd="0" parTransId="{9B77FF26-D2E9-4BA9-9AD7-3A407AE067F2}" sibTransId="{FA6CE193-81B0-4ABF-B560-B2BFA316A0D2}"/>
    <dgm:cxn modelId="{7B0D8FB1-DCDC-1445-AD57-AC73A5426204}" type="presOf" srcId="{AFB53133-46E5-4292-896C-26B7075EC193}" destId="{20010EC2-376B-4BBD-A689-158760124D01}" srcOrd="1" destOrd="0" presId="urn:microsoft.com/office/officeart/2005/8/layout/list1"/>
    <dgm:cxn modelId="{5400E4AA-C64A-4ED6-8C1A-92ACBAE55746}" srcId="{1E0EEBF2-7683-4B3A-88B7-28C0F28E712B}" destId="{0ADB8A87-CCCC-4F74-AE32-A7FDB4662A90}" srcOrd="3" destOrd="0" parTransId="{4FBB8CB1-7911-4946-B4EA-B997B434CC0C}" sibTransId="{FDF7A7C3-2F47-42CC-8C8D-29979ED15711}"/>
    <dgm:cxn modelId="{B781BBCB-F672-664F-9DA8-88BE690E8ED5}" type="presOf" srcId="{DDC70D3A-92D5-4653-A60B-245E95E87B16}" destId="{025F3525-D156-4F00-990B-6684419AC963}" srcOrd="1" destOrd="0" presId="urn:microsoft.com/office/officeart/2005/8/layout/list1"/>
    <dgm:cxn modelId="{80508113-B4A7-4CF9-AC6E-B5C15ADCC4C9}" srcId="{1E0EEBF2-7683-4B3A-88B7-28C0F28E712B}" destId="{DDC70D3A-92D5-4653-A60B-245E95E87B16}" srcOrd="0" destOrd="0" parTransId="{0B4D8578-7860-4A0C-9FD4-005513702ABA}" sibTransId="{AE3D0649-F44B-44AC-B3B9-133FCDE63745}"/>
    <dgm:cxn modelId="{84CE78F9-E9D8-9E40-AB1B-009DFC358A0E}" type="presOf" srcId="{0ADB8A87-CCCC-4F74-AE32-A7FDB4662A90}" destId="{D147C459-103D-45EE-9597-5B7505AB0B0C}" srcOrd="1" destOrd="0" presId="urn:microsoft.com/office/officeart/2005/8/layout/list1"/>
    <dgm:cxn modelId="{4B655B78-19CD-294E-9E42-A4AD64FAAE6E}" type="presOf" srcId="{0ADB8A87-CCCC-4F74-AE32-A7FDB4662A90}" destId="{818EBC7D-30DE-4EE5-A72B-9C8BE5506BBA}" srcOrd="0" destOrd="0" presId="urn:microsoft.com/office/officeart/2005/8/layout/list1"/>
    <dgm:cxn modelId="{68C7D823-CE15-3F45-A554-E3742773B7F7}" type="presOf" srcId="{1E0EEBF2-7683-4B3A-88B7-28C0F28E712B}" destId="{BBB8F914-5479-4B02-8E7E-39C25271F278}" srcOrd="0" destOrd="0" presId="urn:microsoft.com/office/officeart/2005/8/layout/list1"/>
    <dgm:cxn modelId="{425C4CC6-1EEE-A94B-922F-A3E6D5E45B73}" type="presOf" srcId="{4F1B95F2-5E85-4B5A-94E4-D7750179F120}" destId="{EE85D7E6-03ED-44AC-8AB3-889A9DF36551}" srcOrd="0" destOrd="0" presId="urn:microsoft.com/office/officeart/2005/8/layout/list1"/>
    <dgm:cxn modelId="{C18DE1D8-C5DA-427C-8417-B3F185F8548B}" srcId="{1E0EEBF2-7683-4B3A-88B7-28C0F28E712B}" destId="{4F1B95F2-5E85-4B5A-94E4-D7750179F120}" srcOrd="1" destOrd="0" parTransId="{076112DE-26A0-4743-A1F1-66A18CD2A029}" sibTransId="{3508B5FC-AA84-412F-ABD7-3F0B44E5DD6C}"/>
    <dgm:cxn modelId="{C145151C-6754-3F4A-9D4C-1277253D55A8}" type="presOf" srcId="{DDC70D3A-92D5-4653-A60B-245E95E87B16}" destId="{1211C64D-D128-461D-8E2C-98DAB23E877C}" srcOrd="0" destOrd="0" presId="urn:microsoft.com/office/officeart/2005/8/layout/list1"/>
    <dgm:cxn modelId="{7487031B-C62B-024B-A898-DFDC578529C3}" type="presOf" srcId="{4F1B95F2-5E85-4B5A-94E4-D7750179F120}" destId="{2A55024C-4CBD-4D8E-A7C3-C4FC4D7C2E99}" srcOrd="1" destOrd="0" presId="urn:microsoft.com/office/officeart/2005/8/layout/list1"/>
    <dgm:cxn modelId="{A4145412-CADB-354B-BC75-71B47609AF36}" type="presOf" srcId="{AFB53133-46E5-4292-896C-26B7075EC193}" destId="{701F9692-C569-4A2C-A7E0-12CCFF59B5AE}" srcOrd="0" destOrd="0" presId="urn:microsoft.com/office/officeart/2005/8/layout/list1"/>
    <dgm:cxn modelId="{2A2236D8-660F-0A4F-AD01-E6D31FFE1954}" type="presParOf" srcId="{BBB8F914-5479-4B02-8E7E-39C25271F278}" destId="{2D12F314-95BC-4CA9-9621-CBDB5440D477}" srcOrd="0" destOrd="0" presId="urn:microsoft.com/office/officeart/2005/8/layout/list1"/>
    <dgm:cxn modelId="{C92B4D4A-BD3A-1E4F-BAD2-9F5C0630720C}" type="presParOf" srcId="{2D12F314-95BC-4CA9-9621-CBDB5440D477}" destId="{1211C64D-D128-461D-8E2C-98DAB23E877C}" srcOrd="0" destOrd="0" presId="urn:microsoft.com/office/officeart/2005/8/layout/list1"/>
    <dgm:cxn modelId="{9FA10594-5587-6743-90E7-23D0D33A1E4E}" type="presParOf" srcId="{2D12F314-95BC-4CA9-9621-CBDB5440D477}" destId="{025F3525-D156-4F00-990B-6684419AC963}" srcOrd="1" destOrd="0" presId="urn:microsoft.com/office/officeart/2005/8/layout/list1"/>
    <dgm:cxn modelId="{8D42F8A7-8B91-B94C-8188-FB83AF4964BB}" type="presParOf" srcId="{BBB8F914-5479-4B02-8E7E-39C25271F278}" destId="{96EA667C-DC81-42B9-8983-8215D582B2E9}" srcOrd="1" destOrd="0" presId="urn:microsoft.com/office/officeart/2005/8/layout/list1"/>
    <dgm:cxn modelId="{B19F6A26-C275-DC4C-88DE-226CF2EAAE36}" type="presParOf" srcId="{BBB8F914-5479-4B02-8E7E-39C25271F278}" destId="{34346BA3-608A-4A47-A86E-BC95BDFA19D2}" srcOrd="2" destOrd="0" presId="urn:microsoft.com/office/officeart/2005/8/layout/list1"/>
    <dgm:cxn modelId="{2073F8B5-E57D-9F48-A0CE-395AA91158D5}" type="presParOf" srcId="{BBB8F914-5479-4B02-8E7E-39C25271F278}" destId="{DAA100D1-593B-43A7-974E-94F3AD9B6C9E}" srcOrd="3" destOrd="0" presId="urn:microsoft.com/office/officeart/2005/8/layout/list1"/>
    <dgm:cxn modelId="{A006C75B-1F3E-C64F-8C4C-2BB684C88520}" type="presParOf" srcId="{BBB8F914-5479-4B02-8E7E-39C25271F278}" destId="{26451E3A-6DED-483F-A428-DD5EA2360E0F}" srcOrd="4" destOrd="0" presId="urn:microsoft.com/office/officeart/2005/8/layout/list1"/>
    <dgm:cxn modelId="{08EB12F8-A6F5-BC43-993A-9E28F91BEAA6}" type="presParOf" srcId="{26451E3A-6DED-483F-A428-DD5EA2360E0F}" destId="{EE85D7E6-03ED-44AC-8AB3-889A9DF36551}" srcOrd="0" destOrd="0" presId="urn:microsoft.com/office/officeart/2005/8/layout/list1"/>
    <dgm:cxn modelId="{4FC702E8-4ABC-1B4B-9F52-388F2C955397}" type="presParOf" srcId="{26451E3A-6DED-483F-A428-DD5EA2360E0F}" destId="{2A55024C-4CBD-4D8E-A7C3-C4FC4D7C2E99}" srcOrd="1" destOrd="0" presId="urn:microsoft.com/office/officeart/2005/8/layout/list1"/>
    <dgm:cxn modelId="{2EEF2202-15DD-CC48-B524-4902259C8B85}" type="presParOf" srcId="{BBB8F914-5479-4B02-8E7E-39C25271F278}" destId="{80D9D65A-4961-44EB-B9F5-6AC7202B6B8C}" srcOrd="5" destOrd="0" presId="urn:microsoft.com/office/officeart/2005/8/layout/list1"/>
    <dgm:cxn modelId="{32A6E882-067E-0347-BD10-CD78BCFC06D5}" type="presParOf" srcId="{BBB8F914-5479-4B02-8E7E-39C25271F278}" destId="{39D1895C-5279-4088-8654-4C2A2D875BEA}" srcOrd="6" destOrd="0" presId="urn:microsoft.com/office/officeart/2005/8/layout/list1"/>
    <dgm:cxn modelId="{67C5781C-CD9D-9F42-9A8C-B4C75DCE2880}" type="presParOf" srcId="{BBB8F914-5479-4B02-8E7E-39C25271F278}" destId="{9D4ED743-07A9-4559-91D1-F4FA880926E8}" srcOrd="7" destOrd="0" presId="urn:microsoft.com/office/officeart/2005/8/layout/list1"/>
    <dgm:cxn modelId="{72953FC7-4921-B743-8D86-0321E2DC99A2}" type="presParOf" srcId="{BBB8F914-5479-4B02-8E7E-39C25271F278}" destId="{73B695DF-78E3-4BE7-A383-07F434BAE18E}" srcOrd="8" destOrd="0" presId="urn:microsoft.com/office/officeart/2005/8/layout/list1"/>
    <dgm:cxn modelId="{3A92644B-41AC-5546-ADE7-3F0A9AAE0D0D}" type="presParOf" srcId="{73B695DF-78E3-4BE7-A383-07F434BAE18E}" destId="{701F9692-C569-4A2C-A7E0-12CCFF59B5AE}" srcOrd="0" destOrd="0" presId="urn:microsoft.com/office/officeart/2005/8/layout/list1"/>
    <dgm:cxn modelId="{ABF57255-D8B5-024E-A492-8B07C71DE8B0}" type="presParOf" srcId="{73B695DF-78E3-4BE7-A383-07F434BAE18E}" destId="{20010EC2-376B-4BBD-A689-158760124D01}" srcOrd="1" destOrd="0" presId="urn:microsoft.com/office/officeart/2005/8/layout/list1"/>
    <dgm:cxn modelId="{EE187879-1FC4-5F46-8457-8F49F01F3D6C}" type="presParOf" srcId="{BBB8F914-5479-4B02-8E7E-39C25271F278}" destId="{E7B15C0C-FC4F-468C-8781-FDB45AFAB5E1}" srcOrd="9" destOrd="0" presId="urn:microsoft.com/office/officeart/2005/8/layout/list1"/>
    <dgm:cxn modelId="{844EACEA-69FA-3E4F-9B67-FC29AEEAAB23}" type="presParOf" srcId="{BBB8F914-5479-4B02-8E7E-39C25271F278}" destId="{2532FE1E-CA58-4AB2-8F74-A1B6A3B4723E}" srcOrd="10" destOrd="0" presId="urn:microsoft.com/office/officeart/2005/8/layout/list1"/>
    <dgm:cxn modelId="{34078446-C454-D549-8A3C-0542BE8D1F99}" type="presParOf" srcId="{BBB8F914-5479-4B02-8E7E-39C25271F278}" destId="{C013A569-DDE4-4CC0-9E4B-76C230321DF8}" srcOrd="11" destOrd="0" presId="urn:microsoft.com/office/officeart/2005/8/layout/list1"/>
    <dgm:cxn modelId="{39A6DA7F-103D-AB4F-A9D1-D4B50ED1B71A}" type="presParOf" srcId="{BBB8F914-5479-4B02-8E7E-39C25271F278}" destId="{844E7D8E-9421-4576-A75A-731FA81E8030}" srcOrd="12" destOrd="0" presId="urn:microsoft.com/office/officeart/2005/8/layout/list1"/>
    <dgm:cxn modelId="{E815A1D0-5BFD-5049-BE1F-0061A499BD69}" type="presParOf" srcId="{844E7D8E-9421-4576-A75A-731FA81E8030}" destId="{818EBC7D-30DE-4EE5-A72B-9C8BE5506BBA}" srcOrd="0" destOrd="0" presId="urn:microsoft.com/office/officeart/2005/8/layout/list1"/>
    <dgm:cxn modelId="{061D3C25-9324-8E45-ADE2-70ED38D95A5F}" type="presParOf" srcId="{844E7D8E-9421-4576-A75A-731FA81E8030}" destId="{D147C459-103D-45EE-9597-5B7505AB0B0C}" srcOrd="1" destOrd="0" presId="urn:microsoft.com/office/officeart/2005/8/layout/list1"/>
    <dgm:cxn modelId="{5B94BC6E-AED9-994D-BBB0-794303F26115}" type="presParOf" srcId="{BBB8F914-5479-4B02-8E7E-39C25271F278}" destId="{5F5E30FF-85DE-46F3-B67A-F0C7BF4820EC}" srcOrd="13" destOrd="0" presId="urn:microsoft.com/office/officeart/2005/8/layout/list1"/>
    <dgm:cxn modelId="{F295E2F8-A81F-4C4E-A40F-21738D3DDF63}" type="presParOf" srcId="{BBB8F914-5479-4B02-8E7E-39C25271F278}" destId="{A6E045C2-89B6-4172-8E91-155D5FACED6A}" srcOrd="14" destOrd="0" presId="urn:microsoft.com/office/officeart/2005/8/layout/list1"/>
  </dgm:cxnLst>
  <dgm:bg>
    <a:solidFill>
      <a:srgbClr val="97CA3D"/>
    </a:solidFill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49B454-999C-4C17-BB7E-FC538FBF63C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9A6B3D3-8A13-40D7-A06B-E303D604368F}">
      <dgm:prSet/>
      <dgm:spPr>
        <a:solidFill>
          <a:schemeClr val="accent4">
            <a:alpha val="50000"/>
          </a:schemeClr>
        </a:solidFill>
      </dgm:spPr>
      <dgm:t>
        <a:bodyPr/>
        <a:lstStyle/>
        <a:p>
          <a:pPr rtl="0"/>
          <a:r>
            <a:rPr lang="ta-IN" dirty="0" smtClean="0">
              <a:solidFill>
                <a:schemeClr val="bg1"/>
              </a:solidFill>
              <a:latin typeface="Calibri"/>
              <a:cs typeface="Calibri"/>
            </a:rPr>
            <a:t>People</a:t>
          </a:r>
          <a:endParaRPr lang="hr-HR" dirty="0">
            <a:solidFill>
              <a:schemeClr val="bg1"/>
            </a:solidFill>
            <a:latin typeface="Calibri"/>
            <a:cs typeface="Calibri"/>
          </a:endParaRPr>
        </a:p>
      </dgm:t>
    </dgm:pt>
    <dgm:pt modelId="{A376C273-4D3A-485A-BB4F-FC8A8151E5C7}" type="parTrans" cxnId="{93A73C24-9517-4607-8AAC-57D6DE24FE3F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1BCA7A5E-165F-402B-A6D1-EDFEC9AE133F}" type="sibTrans" cxnId="{93A73C24-9517-4607-8AAC-57D6DE24FE3F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8818DAB0-870B-406E-82B4-18203E3A5FDD}">
      <dgm:prSet/>
      <dgm:spPr>
        <a:solidFill>
          <a:srgbClr val="8064A2">
            <a:alpha val="50000"/>
          </a:srgbClr>
        </a:solidFill>
      </dgm:spPr>
      <dgm:t>
        <a:bodyPr/>
        <a:lstStyle/>
        <a:p>
          <a:pPr rtl="0"/>
          <a:r>
            <a:rPr lang="ta-IN" dirty="0" smtClean="0">
              <a:solidFill>
                <a:srgbClr val="FFFFFF"/>
              </a:solidFill>
              <a:latin typeface="Calibri"/>
              <a:cs typeface="Calibri"/>
            </a:rPr>
            <a:t>Equipment</a:t>
          </a:r>
          <a:endParaRPr lang="hr-HR" dirty="0">
            <a:solidFill>
              <a:srgbClr val="FFFFFF"/>
            </a:solidFill>
            <a:latin typeface="Calibri"/>
            <a:cs typeface="Calibri"/>
          </a:endParaRPr>
        </a:p>
      </dgm:t>
    </dgm:pt>
    <dgm:pt modelId="{1A92F4F6-C0CA-4D37-81F2-12B9ED765695}" type="parTrans" cxnId="{E4EBF7FF-9C77-4FCE-A8AA-603C9BD3BCA7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61D85874-9ABB-4315-BFB8-1A9C68A982BD}" type="sibTrans" cxnId="{E4EBF7FF-9C77-4FCE-A8AA-603C9BD3BCA7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BD17E336-0BB5-4074-B540-BA0E6378C36D}">
      <dgm:prSet/>
      <dgm:spPr>
        <a:solidFill>
          <a:srgbClr val="8064A2">
            <a:alpha val="50000"/>
          </a:srgbClr>
        </a:solidFill>
      </dgm:spPr>
      <dgm:t>
        <a:bodyPr/>
        <a:lstStyle/>
        <a:p>
          <a:pPr rtl="0"/>
          <a:r>
            <a:rPr lang="hr-HR" dirty="0" smtClean="0">
              <a:solidFill>
                <a:srgbClr val="FFFFFF"/>
              </a:solidFill>
              <a:latin typeface="Calibri"/>
              <a:cs typeface="Calibri"/>
            </a:rPr>
            <a:t>In</a:t>
          </a:r>
          <a:r>
            <a:rPr lang="ta-IN" dirty="0" smtClean="0">
              <a:solidFill>
                <a:srgbClr val="FFFFFF"/>
              </a:solidFill>
              <a:latin typeface="Calibri"/>
              <a:cs typeface="Calibri"/>
            </a:rPr>
            <a:t>novation</a:t>
          </a:r>
          <a:endParaRPr lang="hr-HR" dirty="0">
            <a:solidFill>
              <a:srgbClr val="FFFFFF"/>
            </a:solidFill>
            <a:latin typeface="Calibri"/>
            <a:cs typeface="Calibri"/>
          </a:endParaRPr>
        </a:p>
      </dgm:t>
    </dgm:pt>
    <dgm:pt modelId="{089217CF-4D9C-4329-8ABB-7C210F3090A7}" type="parTrans" cxnId="{785BE378-FA27-4F54-A708-34604D24AFA4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E406A453-F669-4012-8586-AA41913F8123}" type="sibTrans" cxnId="{785BE378-FA27-4F54-A708-34604D24AFA4}">
      <dgm:prSet/>
      <dgm:spPr/>
      <dgm:t>
        <a:bodyPr/>
        <a:lstStyle/>
        <a:p>
          <a:endParaRPr lang="hr-HR">
            <a:latin typeface="Calibri"/>
            <a:cs typeface="Calibri"/>
          </a:endParaRPr>
        </a:p>
      </dgm:t>
    </dgm:pt>
    <dgm:pt modelId="{60599732-C324-45E1-8481-2D9233284495}" type="pres">
      <dgm:prSet presAssocID="{AA49B454-999C-4C17-BB7E-FC538FBF63C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D6F86F-94AC-4E28-B6D8-2D7A9403FCBD}" type="pres">
      <dgm:prSet presAssocID="{D9A6B3D3-8A13-40D7-A06B-E303D604368F}" presName="circ1" presStyleLbl="vennNode1" presStyleIdx="0" presStyleCnt="3"/>
      <dgm:spPr/>
      <dgm:t>
        <a:bodyPr/>
        <a:lstStyle/>
        <a:p>
          <a:endParaRPr lang="en-US"/>
        </a:p>
      </dgm:t>
    </dgm:pt>
    <dgm:pt modelId="{73747463-4EB3-4D2D-A83A-16CFB6057211}" type="pres">
      <dgm:prSet presAssocID="{D9A6B3D3-8A13-40D7-A06B-E303D604368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132A3-BB72-4B21-8720-B927036ECFA6}" type="pres">
      <dgm:prSet presAssocID="{8818DAB0-870B-406E-82B4-18203E3A5FDD}" presName="circ2" presStyleLbl="vennNode1" presStyleIdx="1" presStyleCnt="3"/>
      <dgm:spPr/>
      <dgm:t>
        <a:bodyPr/>
        <a:lstStyle/>
        <a:p>
          <a:endParaRPr lang="en-US"/>
        </a:p>
      </dgm:t>
    </dgm:pt>
    <dgm:pt modelId="{B9DE8C7E-CC1C-4A42-8E4F-3507E97B2B08}" type="pres">
      <dgm:prSet presAssocID="{8818DAB0-870B-406E-82B4-18203E3A5FD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9F58E9-E3B4-4757-AE20-A97B2BDD43DB}" type="pres">
      <dgm:prSet presAssocID="{BD17E336-0BB5-4074-B540-BA0E6378C36D}" presName="circ3" presStyleLbl="vennNode1" presStyleIdx="2" presStyleCnt="3"/>
      <dgm:spPr/>
      <dgm:t>
        <a:bodyPr/>
        <a:lstStyle/>
        <a:p>
          <a:endParaRPr lang="en-US"/>
        </a:p>
      </dgm:t>
    </dgm:pt>
    <dgm:pt modelId="{4192AA16-459B-42E0-9B78-F6F27D669382}" type="pres">
      <dgm:prSet presAssocID="{BD17E336-0BB5-4074-B540-BA0E6378C36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EBF7FF-9C77-4FCE-A8AA-603C9BD3BCA7}" srcId="{AA49B454-999C-4C17-BB7E-FC538FBF63C7}" destId="{8818DAB0-870B-406E-82B4-18203E3A5FDD}" srcOrd="1" destOrd="0" parTransId="{1A92F4F6-C0CA-4D37-81F2-12B9ED765695}" sibTransId="{61D85874-9ABB-4315-BFB8-1A9C68A982BD}"/>
    <dgm:cxn modelId="{1B95834E-3A2A-484E-8532-539BAC5D4EBE}" type="presOf" srcId="{D9A6B3D3-8A13-40D7-A06B-E303D604368F}" destId="{73747463-4EB3-4D2D-A83A-16CFB6057211}" srcOrd="1" destOrd="0" presId="urn:microsoft.com/office/officeart/2005/8/layout/venn1"/>
    <dgm:cxn modelId="{785BE378-FA27-4F54-A708-34604D24AFA4}" srcId="{AA49B454-999C-4C17-BB7E-FC538FBF63C7}" destId="{BD17E336-0BB5-4074-B540-BA0E6378C36D}" srcOrd="2" destOrd="0" parTransId="{089217CF-4D9C-4329-8ABB-7C210F3090A7}" sibTransId="{E406A453-F669-4012-8586-AA41913F8123}"/>
    <dgm:cxn modelId="{93A73C24-9517-4607-8AAC-57D6DE24FE3F}" srcId="{AA49B454-999C-4C17-BB7E-FC538FBF63C7}" destId="{D9A6B3D3-8A13-40D7-A06B-E303D604368F}" srcOrd="0" destOrd="0" parTransId="{A376C273-4D3A-485A-BB4F-FC8A8151E5C7}" sibTransId="{1BCA7A5E-165F-402B-A6D1-EDFEC9AE133F}"/>
    <dgm:cxn modelId="{65F734E0-80A9-8949-8C55-99E4E313F505}" type="presOf" srcId="{D9A6B3D3-8A13-40D7-A06B-E303D604368F}" destId="{C7D6F86F-94AC-4E28-B6D8-2D7A9403FCBD}" srcOrd="0" destOrd="0" presId="urn:microsoft.com/office/officeart/2005/8/layout/venn1"/>
    <dgm:cxn modelId="{B8EAAA5C-0D7B-CC41-8B59-84BB3BF39A40}" type="presOf" srcId="{8818DAB0-870B-406E-82B4-18203E3A5FDD}" destId="{1B9132A3-BB72-4B21-8720-B927036ECFA6}" srcOrd="0" destOrd="0" presId="urn:microsoft.com/office/officeart/2005/8/layout/venn1"/>
    <dgm:cxn modelId="{B2F61C0F-4B8F-1C4A-AA93-3E89B34E043D}" type="presOf" srcId="{AA49B454-999C-4C17-BB7E-FC538FBF63C7}" destId="{60599732-C324-45E1-8481-2D9233284495}" srcOrd="0" destOrd="0" presId="urn:microsoft.com/office/officeart/2005/8/layout/venn1"/>
    <dgm:cxn modelId="{0935F503-D9E4-9140-A7E2-0A99F82E1FCF}" type="presOf" srcId="{BD17E336-0BB5-4074-B540-BA0E6378C36D}" destId="{4192AA16-459B-42E0-9B78-F6F27D669382}" srcOrd="1" destOrd="0" presId="urn:microsoft.com/office/officeart/2005/8/layout/venn1"/>
    <dgm:cxn modelId="{857E36E3-DB09-3F45-B585-96DE79E8DB3A}" type="presOf" srcId="{BD17E336-0BB5-4074-B540-BA0E6378C36D}" destId="{9C9F58E9-E3B4-4757-AE20-A97B2BDD43DB}" srcOrd="0" destOrd="0" presId="urn:microsoft.com/office/officeart/2005/8/layout/venn1"/>
    <dgm:cxn modelId="{B72D05E3-B3D2-434F-8B2F-E2C0D79518E2}" type="presOf" srcId="{8818DAB0-870B-406E-82B4-18203E3A5FDD}" destId="{B9DE8C7E-CC1C-4A42-8E4F-3507E97B2B08}" srcOrd="1" destOrd="0" presId="urn:microsoft.com/office/officeart/2005/8/layout/venn1"/>
    <dgm:cxn modelId="{9C872151-2369-8E42-9874-39F3FD6ECF77}" type="presParOf" srcId="{60599732-C324-45E1-8481-2D9233284495}" destId="{C7D6F86F-94AC-4E28-B6D8-2D7A9403FCBD}" srcOrd="0" destOrd="0" presId="urn:microsoft.com/office/officeart/2005/8/layout/venn1"/>
    <dgm:cxn modelId="{F598EC36-D149-FA4E-8B17-358894A49EEB}" type="presParOf" srcId="{60599732-C324-45E1-8481-2D9233284495}" destId="{73747463-4EB3-4D2D-A83A-16CFB6057211}" srcOrd="1" destOrd="0" presId="urn:microsoft.com/office/officeart/2005/8/layout/venn1"/>
    <dgm:cxn modelId="{0B50A0CD-5990-BC46-8A25-F6901FC61A92}" type="presParOf" srcId="{60599732-C324-45E1-8481-2D9233284495}" destId="{1B9132A3-BB72-4B21-8720-B927036ECFA6}" srcOrd="2" destOrd="0" presId="urn:microsoft.com/office/officeart/2005/8/layout/venn1"/>
    <dgm:cxn modelId="{E9C5CF99-4CC3-944E-97CC-C629DF40D7AB}" type="presParOf" srcId="{60599732-C324-45E1-8481-2D9233284495}" destId="{B9DE8C7E-CC1C-4A42-8E4F-3507E97B2B08}" srcOrd="3" destOrd="0" presId="urn:microsoft.com/office/officeart/2005/8/layout/venn1"/>
    <dgm:cxn modelId="{A1ED5826-33B7-5749-8C4D-75D946047B8A}" type="presParOf" srcId="{60599732-C324-45E1-8481-2D9233284495}" destId="{9C9F58E9-E3B4-4757-AE20-A97B2BDD43DB}" srcOrd="4" destOrd="0" presId="urn:microsoft.com/office/officeart/2005/8/layout/venn1"/>
    <dgm:cxn modelId="{366183E8-34B2-4744-9E7E-3D45890CDBAE}" type="presParOf" srcId="{60599732-C324-45E1-8481-2D9233284495}" destId="{4192AA16-459B-42E0-9B78-F6F27D669382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B0117A-5A8F-4E43-8B24-5E1901D3F6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46692485-80B2-4BA0-A329-23B8483F058F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ta-IN" sz="2000" i="1" dirty="0" smtClean="0">
              <a:latin typeface="Calibri"/>
              <a:cs typeface="Calibri"/>
            </a:rPr>
            <a:t>F</a:t>
          </a:r>
          <a:r>
            <a:rPr lang="en-US" sz="2000" i="1" dirty="0" err="1" smtClean="0">
              <a:latin typeface="Calibri"/>
              <a:cs typeface="Calibri"/>
            </a:rPr>
            <a:t>ostering</a:t>
          </a:r>
          <a:r>
            <a:rPr lang="en-US" sz="2000" i="1" dirty="0" smtClean="0">
              <a:latin typeface="Calibri"/>
              <a:cs typeface="Calibri"/>
            </a:rPr>
            <a:t> </a:t>
          </a:r>
          <a:r>
            <a:rPr lang="ta-IN" sz="2000" i="1" dirty="0" smtClean="0">
              <a:latin typeface="Calibri"/>
              <a:cs typeface="Calibri"/>
            </a:rPr>
            <a:t>a</a:t>
          </a:r>
          <a:r>
            <a:rPr lang="en-US" sz="2000" i="1" dirty="0" smtClean="0">
              <a:latin typeface="Calibri"/>
              <a:cs typeface="Calibri"/>
            </a:rPr>
            <a:t> research pipeline at the </a:t>
          </a:r>
          <a:r>
            <a:rPr lang="en-US" sz="2000" i="1" dirty="0" err="1" smtClean="0">
              <a:latin typeface="Calibri"/>
              <a:cs typeface="Calibri"/>
            </a:rPr>
            <a:t>Ruđer</a:t>
          </a:r>
          <a:r>
            <a:rPr lang="en-US" sz="2000" i="1" dirty="0" smtClean="0">
              <a:latin typeface="Calibri"/>
              <a:cs typeface="Calibri"/>
            </a:rPr>
            <a:t> </a:t>
          </a:r>
          <a:r>
            <a:rPr lang="en-US" sz="2000" i="1" dirty="0" err="1" smtClean="0">
              <a:latin typeface="Calibri"/>
              <a:cs typeface="Calibri"/>
            </a:rPr>
            <a:t>Bošković</a:t>
          </a:r>
          <a:r>
            <a:rPr lang="en-US" sz="2000" i="1" dirty="0" smtClean="0">
              <a:latin typeface="Calibri"/>
              <a:cs typeface="Calibri"/>
            </a:rPr>
            <a:t> Institute and facilitating new avenues of innovation and technology for the investigation of relevant diseases </a:t>
          </a:r>
          <a:endParaRPr lang="hr-HR" sz="2000" dirty="0">
            <a:latin typeface="Calibri"/>
            <a:cs typeface="Calibri"/>
          </a:endParaRPr>
        </a:p>
      </dgm:t>
    </dgm:pt>
    <dgm:pt modelId="{16BE1E8D-2131-4357-851F-3288AA7FB707}" type="parTrans" cxnId="{B0472694-AC18-46B1-9423-7F174A1E570F}">
      <dgm:prSet/>
      <dgm:spPr/>
      <dgm:t>
        <a:bodyPr/>
        <a:lstStyle/>
        <a:p>
          <a:endParaRPr lang="hr-HR" sz="2000"/>
        </a:p>
      </dgm:t>
    </dgm:pt>
    <dgm:pt modelId="{FE675EC2-A177-4114-8744-74DACB9456E9}" type="sibTrans" cxnId="{B0472694-AC18-46B1-9423-7F174A1E570F}">
      <dgm:prSet/>
      <dgm:spPr/>
      <dgm:t>
        <a:bodyPr/>
        <a:lstStyle/>
        <a:p>
          <a:endParaRPr lang="hr-HR" sz="2000"/>
        </a:p>
      </dgm:t>
    </dgm:pt>
    <dgm:pt modelId="{0629B906-953B-4B08-BDF2-1B20F7FCF7B5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2000" dirty="0" smtClean="0">
              <a:latin typeface="Calibri"/>
              <a:cs typeface="Calibri"/>
            </a:rPr>
            <a:t>A</a:t>
          </a:r>
          <a:r>
            <a:rPr lang="ta-IN" sz="2000" dirty="0" smtClean="0">
              <a:latin typeface="Calibri"/>
              <a:cs typeface="Calibri"/>
            </a:rPr>
            <a:t>ssemble critical mass of resources and expertises</a:t>
          </a:r>
          <a:endParaRPr lang="hr-HR" sz="2000" dirty="0">
            <a:latin typeface="Calibri"/>
            <a:cs typeface="Calibri"/>
          </a:endParaRPr>
        </a:p>
      </dgm:t>
    </dgm:pt>
    <dgm:pt modelId="{A23D5C7D-BD43-4D61-8B9A-117D7F8AD90F}" type="parTrans" cxnId="{4F2120F1-F7FC-4266-9C49-6F4C3C4BFB40}">
      <dgm:prSet/>
      <dgm:spPr/>
      <dgm:t>
        <a:bodyPr/>
        <a:lstStyle/>
        <a:p>
          <a:endParaRPr lang="hr-HR" sz="2000"/>
        </a:p>
      </dgm:t>
    </dgm:pt>
    <dgm:pt modelId="{8FADCC22-8702-4DD1-AECC-5DEF8EB3F053}" type="sibTrans" cxnId="{4F2120F1-F7FC-4266-9C49-6F4C3C4BFB40}">
      <dgm:prSet/>
      <dgm:spPr/>
      <dgm:t>
        <a:bodyPr/>
        <a:lstStyle/>
        <a:p>
          <a:endParaRPr lang="hr-HR" sz="2000"/>
        </a:p>
      </dgm:t>
    </dgm:pt>
    <dgm:pt modelId="{1CE3E807-3ADB-4AE5-A2FE-B0A2C6F567ED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ta-IN" sz="2000" i="1" dirty="0" smtClean="0">
              <a:latin typeface="Calibri"/>
              <a:cs typeface="Calibri"/>
            </a:rPr>
            <a:t>B</a:t>
          </a:r>
          <a:r>
            <a:rPr lang="en-US" sz="2000" i="1" dirty="0" smtClean="0">
              <a:latin typeface="Calibri"/>
              <a:cs typeface="Calibri"/>
            </a:rPr>
            <a:t>ring together and reinforce 3 major worlds of life sciences, e.g. Medicine, Biology, and Chemistry to create a productive, state-of-the-art environment that is unique in the region</a:t>
          </a:r>
          <a:endParaRPr lang="hr-HR" sz="2000" dirty="0">
            <a:latin typeface="Calibri"/>
            <a:cs typeface="Calibri"/>
          </a:endParaRPr>
        </a:p>
      </dgm:t>
    </dgm:pt>
    <dgm:pt modelId="{97211467-A967-46E0-9A31-45C17FC4DBC7}" type="parTrans" cxnId="{430C71FE-4285-4C4D-93FD-99E1EA2D8267}">
      <dgm:prSet/>
      <dgm:spPr/>
      <dgm:t>
        <a:bodyPr/>
        <a:lstStyle/>
        <a:p>
          <a:endParaRPr lang="hr-HR" sz="2000"/>
        </a:p>
      </dgm:t>
    </dgm:pt>
    <dgm:pt modelId="{54252092-EED2-484B-BC55-3F2DE4D1E3FF}" type="sibTrans" cxnId="{430C71FE-4285-4C4D-93FD-99E1EA2D8267}">
      <dgm:prSet/>
      <dgm:spPr/>
      <dgm:t>
        <a:bodyPr/>
        <a:lstStyle/>
        <a:p>
          <a:endParaRPr lang="hr-HR" sz="2000"/>
        </a:p>
      </dgm:t>
    </dgm:pt>
    <dgm:pt modelId="{68DE4714-7B1E-4248-B690-65E0FFBE985C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ta-IN" sz="2000" dirty="0" smtClean="0">
              <a:latin typeface="Calibri"/>
              <a:cs typeface="Calibri"/>
            </a:rPr>
            <a:t>Recruitment </a:t>
          </a:r>
          <a:r>
            <a:rPr lang="en-US" sz="2000" dirty="0" smtClean="0">
              <a:latin typeface="Calibri"/>
              <a:cs typeface="Calibri"/>
            </a:rPr>
            <a:t> – reducing the brain drain</a:t>
          </a:r>
          <a:endParaRPr lang="hr-HR" sz="2000" dirty="0">
            <a:latin typeface="Calibri"/>
            <a:cs typeface="Calibri"/>
          </a:endParaRPr>
        </a:p>
      </dgm:t>
    </dgm:pt>
    <dgm:pt modelId="{6CB7DFBE-7960-4B95-B5F1-44808206258E}" type="parTrans" cxnId="{7D644707-74CB-4071-8A35-B5918DF03134}">
      <dgm:prSet/>
      <dgm:spPr/>
      <dgm:t>
        <a:bodyPr/>
        <a:lstStyle/>
        <a:p>
          <a:endParaRPr lang="hr-HR" sz="2000"/>
        </a:p>
      </dgm:t>
    </dgm:pt>
    <dgm:pt modelId="{6892DEDA-1BA5-4DAE-AB9A-D04752A667DF}" type="sibTrans" cxnId="{7D644707-74CB-4071-8A35-B5918DF03134}">
      <dgm:prSet/>
      <dgm:spPr/>
      <dgm:t>
        <a:bodyPr/>
        <a:lstStyle/>
        <a:p>
          <a:endParaRPr lang="hr-HR" sz="2000"/>
        </a:p>
      </dgm:t>
    </dgm:pt>
    <dgm:pt modelId="{80B07487-2AE9-473E-8211-BB446824F492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hr-HR" sz="2000" dirty="0" smtClean="0">
              <a:latin typeface="Calibri"/>
              <a:cs typeface="Calibri"/>
            </a:rPr>
            <a:t>Ultimativ</a:t>
          </a:r>
          <a:r>
            <a:rPr lang="ta-IN" sz="2000" dirty="0" smtClean="0">
              <a:latin typeface="Calibri"/>
              <a:cs typeface="Calibri"/>
            </a:rPr>
            <a:t>e</a:t>
          </a:r>
          <a:r>
            <a:rPr lang="hr-HR" sz="2000" dirty="0" smtClean="0">
              <a:latin typeface="Calibri"/>
              <a:cs typeface="Calibri"/>
            </a:rPr>
            <a:t> </a:t>
          </a:r>
          <a:r>
            <a:rPr lang="ta-IN" sz="2000" dirty="0" smtClean="0">
              <a:latin typeface="Calibri"/>
              <a:cs typeface="Calibri"/>
            </a:rPr>
            <a:t>goal of the project is to find new molecular solutions and new drugs for therapeutic use.</a:t>
          </a:r>
          <a:endParaRPr lang="hr-HR" sz="2000" dirty="0">
            <a:latin typeface="Calibri"/>
            <a:cs typeface="Calibri"/>
          </a:endParaRPr>
        </a:p>
      </dgm:t>
    </dgm:pt>
    <dgm:pt modelId="{A0B4D183-9CCF-4260-A3CC-B46C589F2986}" type="parTrans" cxnId="{D1D8F7DF-F03A-49E7-AF40-68E708B038F8}">
      <dgm:prSet/>
      <dgm:spPr/>
      <dgm:t>
        <a:bodyPr/>
        <a:lstStyle/>
        <a:p>
          <a:endParaRPr lang="hr-HR" sz="2000"/>
        </a:p>
      </dgm:t>
    </dgm:pt>
    <dgm:pt modelId="{986A58E1-4D3F-4E38-B43A-55B3A576E1A8}" type="sibTrans" cxnId="{D1D8F7DF-F03A-49E7-AF40-68E708B038F8}">
      <dgm:prSet/>
      <dgm:spPr/>
      <dgm:t>
        <a:bodyPr/>
        <a:lstStyle/>
        <a:p>
          <a:endParaRPr lang="hr-HR" sz="2000"/>
        </a:p>
      </dgm:t>
    </dgm:pt>
    <dgm:pt modelId="{501804AF-3DC8-473F-98BB-060A73827D01}" type="pres">
      <dgm:prSet presAssocID="{0DB0117A-5A8F-4E43-8B24-5E1901D3F6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D9D1D0-E2F1-46BE-9291-C5F9018839FA}" type="pres">
      <dgm:prSet presAssocID="{46692485-80B2-4BA0-A329-23B8483F058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22AE3-223D-4FAF-8CC3-B151F3141695}" type="pres">
      <dgm:prSet presAssocID="{FE675EC2-A177-4114-8744-74DACB9456E9}" presName="spacer" presStyleCnt="0"/>
      <dgm:spPr/>
    </dgm:pt>
    <dgm:pt modelId="{24587FD2-1183-4CFB-9BB1-B489D82F4FF1}" type="pres">
      <dgm:prSet presAssocID="{0629B906-953B-4B08-BDF2-1B20F7FCF7B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375418F-427D-4B15-AF24-0839282A8AB6}" type="pres">
      <dgm:prSet presAssocID="{8FADCC22-8702-4DD1-AECC-5DEF8EB3F053}" presName="spacer" presStyleCnt="0"/>
      <dgm:spPr/>
    </dgm:pt>
    <dgm:pt modelId="{BFC758B6-6455-4D5D-ABA4-98C9B039AC58}" type="pres">
      <dgm:prSet presAssocID="{1CE3E807-3ADB-4AE5-A2FE-B0A2C6F567E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BDDDA64-6E5E-4EB2-87D4-EF7B32834D51}" type="pres">
      <dgm:prSet presAssocID="{54252092-EED2-484B-BC55-3F2DE4D1E3FF}" presName="spacer" presStyleCnt="0"/>
      <dgm:spPr/>
    </dgm:pt>
    <dgm:pt modelId="{4FC46411-AC1C-42E4-B150-C901E60E8581}" type="pres">
      <dgm:prSet presAssocID="{68DE4714-7B1E-4248-B690-65E0FFBE985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ADC3D05-8AE6-41A9-A376-CF24B3AE517E}" type="pres">
      <dgm:prSet presAssocID="{6892DEDA-1BA5-4DAE-AB9A-D04752A667DF}" presName="spacer" presStyleCnt="0"/>
      <dgm:spPr/>
    </dgm:pt>
    <dgm:pt modelId="{3CB82C53-1CAF-4924-B51D-0B515DC27499}" type="pres">
      <dgm:prSet presAssocID="{80B07487-2AE9-473E-8211-BB446824F49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E1A77C-FB7D-A54B-84B0-DA1203E3B15F}" type="presOf" srcId="{0DB0117A-5A8F-4E43-8B24-5E1901D3F6C0}" destId="{501804AF-3DC8-473F-98BB-060A73827D01}" srcOrd="0" destOrd="0" presId="urn:microsoft.com/office/officeart/2005/8/layout/vList2"/>
    <dgm:cxn modelId="{430C71FE-4285-4C4D-93FD-99E1EA2D8267}" srcId="{0DB0117A-5A8F-4E43-8B24-5E1901D3F6C0}" destId="{1CE3E807-3ADB-4AE5-A2FE-B0A2C6F567ED}" srcOrd="2" destOrd="0" parTransId="{97211467-A967-46E0-9A31-45C17FC4DBC7}" sibTransId="{54252092-EED2-484B-BC55-3F2DE4D1E3FF}"/>
    <dgm:cxn modelId="{BF9A6911-1605-5247-9220-7027296D39E0}" type="presOf" srcId="{68DE4714-7B1E-4248-B690-65E0FFBE985C}" destId="{4FC46411-AC1C-42E4-B150-C901E60E8581}" srcOrd="0" destOrd="0" presId="urn:microsoft.com/office/officeart/2005/8/layout/vList2"/>
    <dgm:cxn modelId="{4F2120F1-F7FC-4266-9C49-6F4C3C4BFB40}" srcId="{0DB0117A-5A8F-4E43-8B24-5E1901D3F6C0}" destId="{0629B906-953B-4B08-BDF2-1B20F7FCF7B5}" srcOrd="1" destOrd="0" parTransId="{A23D5C7D-BD43-4D61-8B9A-117D7F8AD90F}" sibTransId="{8FADCC22-8702-4DD1-AECC-5DEF8EB3F053}"/>
    <dgm:cxn modelId="{5C47DD63-63AC-E54B-8DE2-2C1FA4639028}" type="presOf" srcId="{0629B906-953B-4B08-BDF2-1B20F7FCF7B5}" destId="{24587FD2-1183-4CFB-9BB1-B489D82F4FF1}" srcOrd="0" destOrd="0" presId="urn:microsoft.com/office/officeart/2005/8/layout/vList2"/>
    <dgm:cxn modelId="{B0472694-AC18-46B1-9423-7F174A1E570F}" srcId="{0DB0117A-5A8F-4E43-8B24-5E1901D3F6C0}" destId="{46692485-80B2-4BA0-A329-23B8483F058F}" srcOrd="0" destOrd="0" parTransId="{16BE1E8D-2131-4357-851F-3288AA7FB707}" sibTransId="{FE675EC2-A177-4114-8744-74DACB9456E9}"/>
    <dgm:cxn modelId="{BD9CB6A2-A5D1-844C-8F2A-F649481149F1}" type="presOf" srcId="{46692485-80B2-4BA0-A329-23B8483F058F}" destId="{C1D9D1D0-E2F1-46BE-9291-C5F9018839FA}" srcOrd="0" destOrd="0" presId="urn:microsoft.com/office/officeart/2005/8/layout/vList2"/>
    <dgm:cxn modelId="{7D644707-74CB-4071-8A35-B5918DF03134}" srcId="{0DB0117A-5A8F-4E43-8B24-5E1901D3F6C0}" destId="{68DE4714-7B1E-4248-B690-65E0FFBE985C}" srcOrd="3" destOrd="0" parTransId="{6CB7DFBE-7960-4B95-B5F1-44808206258E}" sibTransId="{6892DEDA-1BA5-4DAE-AB9A-D04752A667DF}"/>
    <dgm:cxn modelId="{D1D8F7DF-F03A-49E7-AF40-68E708B038F8}" srcId="{0DB0117A-5A8F-4E43-8B24-5E1901D3F6C0}" destId="{80B07487-2AE9-473E-8211-BB446824F492}" srcOrd="4" destOrd="0" parTransId="{A0B4D183-9CCF-4260-A3CC-B46C589F2986}" sibTransId="{986A58E1-4D3F-4E38-B43A-55B3A576E1A8}"/>
    <dgm:cxn modelId="{56E55442-5549-2D48-9593-AA61C1E21A3A}" type="presOf" srcId="{80B07487-2AE9-473E-8211-BB446824F492}" destId="{3CB82C53-1CAF-4924-B51D-0B515DC27499}" srcOrd="0" destOrd="0" presId="urn:microsoft.com/office/officeart/2005/8/layout/vList2"/>
    <dgm:cxn modelId="{B84622E3-97BD-3446-9673-880A7ACCA397}" type="presOf" srcId="{1CE3E807-3ADB-4AE5-A2FE-B0A2C6F567ED}" destId="{BFC758B6-6455-4D5D-ABA4-98C9B039AC58}" srcOrd="0" destOrd="0" presId="urn:microsoft.com/office/officeart/2005/8/layout/vList2"/>
    <dgm:cxn modelId="{EF4B4BD4-EBCC-5144-8E17-6EECBD154551}" type="presParOf" srcId="{501804AF-3DC8-473F-98BB-060A73827D01}" destId="{C1D9D1D0-E2F1-46BE-9291-C5F9018839FA}" srcOrd="0" destOrd="0" presId="urn:microsoft.com/office/officeart/2005/8/layout/vList2"/>
    <dgm:cxn modelId="{1FAE5C65-20E2-B64B-8094-B86CE566E3DB}" type="presParOf" srcId="{501804AF-3DC8-473F-98BB-060A73827D01}" destId="{23522AE3-223D-4FAF-8CC3-B151F3141695}" srcOrd="1" destOrd="0" presId="urn:microsoft.com/office/officeart/2005/8/layout/vList2"/>
    <dgm:cxn modelId="{7A0DF433-28AE-034A-8FE5-51BA14CD9783}" type="presParOf" srcId="{501804AF-3DC8-473F-98BB-060A73827D01}" destId="{24587FD2-1183-4CFB-9BB1-B489D82F4FF1}" srcOrd="2" destOrd="0" presId="urn:microsoft.com/office/officeart/2005/8/layout/vList2"/>
    <dgm:cxn modelId="{42C87AC2-39BE-2F48-B956-A0F7DAFD2AC4}" type="presParOf" srcId="{501804AF-3DC8-473F-98BB-060A73827D01}" destId="{4375418F-427D-4B15-AF24-0839282A8AB6}" srcOrd="3" destOrd="0" presId="urn:microsoft.com/office/officeart/2005/8/layout/vList2"/>
    <dgm:cxn modelId="{07CCCCE0-4F25-C547-9A3D-060F2830F5BC}" type="presParOf" srcId="{501804AF-3DC8-473F-98BB-060A73827D01}" destId="{BFC758B6-6455-4D5D-ABA4-98C9B039AC58}" srcOrd="4" destOrd="0" presId="urn:microsoft.com/office/officeart/2005/8/layout/vList2"/>
    <dgm:cxn modelId="{18F77F07-A7F9-A54D-8D53-30282FFA3C63}" type="presParOf" srcId="{501804AF-3DC8-473F-98BB-060A73827D01}" destId="{EBDDDA64-6E5E-4EB2-87D4-EF7B32834D51}" srcOrd="5" destOrd="0" presId="urn:microsoft.com/office/officeart/2005/8/layout/vList2"/>
    <dgm:cxn modelId="{1C134098-0D24-4C46-8306-FC6612992F0F}" type="presParOf" srcId="{501804AF-3DC8-473F-98BB-060A73827D01}" destId="{4FC46411-AC1C-42E4-B150-C901E60E8581}" srcOrd="6" destOrd="0" presId="urn:microsoft.com/office/officeart/2005/8/layout/vList2"/>
    <dgm:cxn modelId="{749BF910-85F6-E64B-A79E-E421518FC1F4}" type="presParOf" srcId="{501804AF-3DC8-473F-98BB-060A73827D01}" destId="{AADC3D05-8AE6-41A9-A376-CF24B3AE517E}" srcOrd="7" destOrd="0" presId="urn:microsoft.com/office/officeart/2005/8/layout/vList2"/>
    <dgm:cxn modelId="{A9DB32B6-3BA7-BC49-A98D-7ACBEE1CF4AD}" type="presParOf" srcId="{501804AF-3DC8-473F-98BB-060A73827D01}" destId="{3CB82C53-1CAF-4924-B51D-0B515DC2749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A07019-4391-49E9-B8CE-A92A9943023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5ACA204-6110-432E-96FD-4AC985CC9A75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hr-HR" dirty="0" smtClean="0">
              <a:latin typeface="Calibri"/>
              <a:cs typeface="Calibri"/>
            </a:rPr>
            <a:t>Organiza</a:t>
          </a:r>
          <a:r>
            <a:rPr lang="ta-IN" dirty="0" smtClean="0">
              <a:latin typeface="Calibri"/>
              <a:cs typeface="Calibri"/>
            </a:rPr>
            <a:t>tion of work in</a:t>
          </a:r>
          <a:r>
            <a:rPr lang="hr-HR" dirty="0" smtClean="0">
              <a:latin typeface="Calibri"/>
              <a:cs typeface="Calibri"/>
            </a:rPr>
            <a:t> workpackages (WP)</a:t>
          </a:r>
          <a:endParaRPr lang="hr-HR" dirty="0">
            <a:latin typeface="Calibri"/>
            <a:cs typeface="Calibri"/>
          </a:endParaRPr>
        </a:p>
      </dgm:t>
    </dgm:pt>
    <dgm:pt modelId="{462B1A2C-4FB5-4B49-B715-21CEC7EA5C57}" type="parTrans" cxnId="{A9B544DC-4D0A-4CA4-8033-A73013B66041}">
      <dgm:prSet/>
      <dgm:spPr/>
      <dgm:t>
        <a:bodyPr/>
        <a:lstStyle/>
        <a:p>
          <a:endParaRPr lang="hr-HR"/>
        </a:p>
      </dgm:t>
    </dgm:pt>
    <dgm:pt modelId="{1DD1C973-5CC9-473B-8F3A-101438CC8E9D}" type="sibTrans" cxnId="{A9B544DC-4D0A-4CA4-8033-A73013B66041}">
      <dgm:prSet/>
      <dgm:spPr/>
      <dgm:t>
        <a:bodyPr/>
        <a:lstStyle/>
        <a:p>
          <a:endParaRPr lang="hr-HR"/>
        </a:p>
      </dgm:t>
    </dgm:pt>
    <dgm:pt modelId="{8AE6A74F-02B5-4A7F-925E-CD4A84F856CC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hr-HR" dirty="0" smtClean="0"/>
            <a:t>7 WP</a:t>
          </a:r>
          <a:endParaRPr lang="hr-HR" dirty="0"/>
        </a:p>
      </dgm:t>
    </dgm:pt>
    <dgm:pt modelId="{77E16EF1-313E-45E8-A11A-C4AC1954D7F4}" type="parTrans" cxnId="{A3D5186D-2E64-4B0A-9983-10ABD92F6615}">
      <dgm:prSet/>
      <dgm:spPr/>
      <dgm:t>
        <a:bodyPr/>
        <a:lstStyle/>
        <a:p>
          <a:endParaRPr lang="hr-HR"/>
        </a:p>
      </dgm:t>
    </dgm:pt>
    <dgm:pt modelId="{3B3C278F-C729-4496-ABFC-0D42A94A06FC}" type="sibTrans" cxnId="{A3D5186D-2E64-4B0A-9983-10ABD92F6615}">
      <dgm:prSet/>
      <dgm:spPr/>
      <dgm:t>
        <a:bodyPr/>
        <a:lstStyle/>
        <a:p>
          <a:endParaRPr lang="hr-HR"/>
        </a:p>
      </dgm:t>
    </dgm:pt>
    <dgm:pt modelId="{6A190691-4C72-4C2A-B7A0-2AD5B775093E}" type="pres">
      <dgm:prSet presAssocID="{D3A07019-4391-49E9-B8CE-A92A9943023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4A4E62-7EEF-49E5-BDA4-EC88CE89FF75}" type="pres">
      <dgm:prSet presAssocID="{E5ACA204-6110-432E-96FD-4AC985CC9A75}" presName="circle1" presStyleLbl="node1" presStyleIdx="0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C30DF06B-61EC-45E2-AB0B-3493D43DC395}" type="pres">
      <dgm:prSet presAssocID="{E5ACA204-6110-432E-96FD-4AC985CC9A75}" presName="space" presStyleCnt="0"/>
      <dgm:spPr/>
    </dgm:pt>
    <dgm:pt modelId="{1FF7EC62-3816-4A21-A074-7B0AC8F88912}" type="pres">
      <dgm:prSet presAssocID="{E5ACA204-6110-432E-96FD-4AC985CC9A75}" presName="rect1" presStyleLbl="alignAcc1" presStyleIdx="0" presStyleCnt="2"/>
      <dgm:spPr/>
      <dgm:t>
        <a:bodyPr/>
        <a:lstStyle/>
        <a:p>
          <a:endParaRPr lang="en-US"/>
        </a:p>
      </dgm:t>
    </dgm:pt>
    <dgm:pt modelId="{327AF1C2-D5F4-4768-9F64-C89465E38985}" type="pres">
      <dgm:prSet presAssocID="{8AE6A74F-02B5-4A7F-925E-CD4A84F856CC}" presName="vertSpace2" presStyleLbl="node1" presStyleIdx="0" presStyleCnt="2"/>
      <dgm:spPr/>
    </dgm:pt>
    <dgm:pt modelId="{449C6738-6850-4069-9FA3-6F469AFA9450}" type="pres">
      <dgm:prSet presAssocID="{8AE6A74F-02B5-4A7F-925E-CD4A84F856CC}" presName="circle2" presStyleLbl="node1" presStyleIdx="1" presStyleCnt="2"/>
      <dgm:spPr>
        <a:solidFill>
          <a:srgbClr val="8064A2"/>
        </a:solidFill>
      </dgm:spPr>
      <dgm:t>
        <a:bodyPr/>
        <a:lstStyle/>
        <a:p>
          <a:endParaRPr lang="en-US"/>
        </a:p>
      </dgm:t>
    </dgm:pt>
    <dgm:pt modelId="{04BA6859-B138-4A0D-B227-4513698AC551}" type="pres">
      <dgm:prSet presAssocID="{8AE6A74F-02B5-4A7F-925E-CD4A84F856CC}" presName="rect2" presStyleLbl="alignAcc1" presStyleIdx="1" presStyleCnt="2"/>
      <dgm:spPr/>
      <dgm:t>
        <a:bodyPr/>
        <a:lstStyle/>
        <a:p>
          <a:endParaRPr lang="en-US"/>
        </a:p>
      </dgm:t>
    </dgm:pt>
    <dgm:pt modelId="{30B9A0D4-2FCA-4297-979D-B9C5FBBEA5BA}" type="pres">
      <dgm:prSet presAssocID="{E5ACA204-6110-432E-96FD-4AC985CC9A75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ACCCEA-00BF-4C1E-B929-9F3998D3E452}" type="pres">
      <dgm:prSet presAssocID="{8AE6A74F-02B5-4A7F-925E-CD4A84F856CC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1A0C00-9FAF-244C-93C2-99F66B0BFE11}" type="presOf" srcId="{8AE6A74F-02B5-4A7F-925E-CD4A84F856CC}" destId="{62ACCCEA-00BF-4C1E-B929-9F3998D3E452}" srcOrd="1" destOrd="0" presId="urn:microsoft.com/office/officeart/2005/8/layout/target3"/>
    <dgm:cxn modelId="{3E13A1EB-2312-624F-9A94-D911EFB816C2}" type="presOf" srcId="{E5ACA204-6110-432E-96FD-4AC985CC9A75}" destId="{1FF7EC62-3816-4A21-A074-7B0AC8F88912}" srcOrd="0" destOrd="0" presId="urn:microsoft.com/office/officeart/2005/8/layout/target3"/>
    <dgm:cxn modelId="{C5480A73-F2C6-1347-9141-5FBCFB2418BE}" type="presOf" srcId="{D3A07019-4391-49E9-B8CE-A92A99430230}" destId="{6A190691-4C72-4C2A-B7A0-2AD5B775093E}" srcOrd="0" destOrd="0" presId="urn:microsoft.com/office/officeart/2005/8/layout/target3"/>
    <dgm:cxn modelId="{A9B544DC-4D0A-4CA4-8033-A73013B66041}" srcId="{D3A07019-4391-49E9-B8CE-A92A99430230}" destId="{E5ACA204-6110-432E-96FD-4AC985CC9A75}" srcOrd="0" destOrd="0" parTransId="{462B1A2C-4FB5-4B49-B715-21CEC7EA5C57}" sibTransId="{1DD1C973-5CC9-473B-8F3A-101438CC8E9D}"/>
    <dgm:cxn modelId="{EAB0A644-84A4-D143-8395-E8B54B1A43CA}" type="presOf" srcId="{8AE6A74F-02B5-4A7F-925E-CD4A84F856CC}" destId="{04BA6859-B138-4A0D-B227-4513698AC551}" srcOrd="0" destOrd="0" presId="urn:microsoft.com/office/officeart/2005/8/layout/target3"/>
    <dgm:cxn modelId="{A3D5186D-2E64-4B0A-9983-10ABD92F6615}" srcId="{D3A07019-4391-49E9-B8CE-A92A99430230}" destId="{8AE6A74F-02B5-4A7F-925E-CD4A84F856CC}" srcOrd="1" destOrd="0" parTransId="{77E16EF1-313E-45E8-A11A-C4AC1954D7F4}" sibTransId="{3B3C278F-C729-4496-ABFC-0D42A94A06FC}"/>
    <dgm:cxn modelId="{05B53CA5-1250-F146-AC48-C4D46DC05204}" type="presOf" srcId="{E5ACA204-6110-432E-96FD-4AC985CC9A75}" destId="{30B9A0D4-2FCA-4297-979D-B9C5FBBEA5BA}" srcOrd="1" destOrd="0" presId="urn:microsoft.com/office/officeart/2005/8/layout/target3"/>
    <dgm:cxn modelId="{2D249701-96EF-3C45-A155-BC8923179F76}" type="presParOf" srcId="{6A190691-4C72-4C2A-B7A0-2AD5B775093E}" destId="{704A4E62-7EEF-49E5-BDA4-EC88CE89FF75}" srcOrd="0" destOrd="0" presId="urn:microsoft.com/office/officeart/2005/8/layout/target3"/>
    <dgm:cxn modelId="{2B5DFFF4-1C8F-D44B-9F31-F8FDD60469CE}" type="presParOf" srcId="{6A190691-4C72-4C2A-B7A0-2AD5B775093E}" destId="{C30DF06B-61EC-45E2-AB0B-3493D43DC395}" srcOrd="1" destOrd="0" presId="urn:microsoft.com/office/officeart/2005/8/layout/target3"/>
    <dgm:cxn modelId="{EB5C9BE4-0F30-0948-8881-F1AC27AD5206}" type="presParOf" srcId="{6A190691-4C72-4C2A-B7A0-2AD5B775093E}" destId="{1FF7EC62-3816-4A21-A074-7B0AC8F88912}" srcOrd="2" destOrd="0" presId="urn:microsoft.com/office/officeart/2005/8/layout/target3"/>
    <dgm:cxn modelId="{927AA388-1D9A-5B42-BAFF-66871718D12F}" type="presParOf" srcId="{6A190691-4C72-4C2A-B7A0-2AD5B775093E}" destId="{327AF1C2-D5F4-4768-9F64-C89465E38985}" srcOrd="3" destOrd="0" presId="urn:microsoft.com/office/officeart/2005/8/layout/target3"/>
    <dgm:cxn modelId="{350B0C74-E27C-E546-9B2F-AB56CABA5DB5}" type="presParOf" srcId="{6A190691-4C72-4C2A-B7A0-2AD5B775093E}" destId="{449C6738-6850-4069-9FA3-6F469AFA9450}" srcOrd="4" destOrd="0" presId="urn:microsoft.com/office/officeart/2005/8/layout/target3"/>
    <dgm:cxn modelId="{213D6500-BEFF-2445-97AE-2E049B81EF8C}" type="presParOf" srcId="{6A190691-4C72-4C2A-B7A0-2AD5B775093E}" destId="{04BA6859-B138-4A0D-B227-4513698AC551}" srcOrd="5" destOrd="0" presId="urn:microsoft.com/office/officeart/2005/8/layout/target3"/>
    <dgm:cxn modelId="{09A86A1A-392E-4942-8639-14D983291561}" type="presParOf" srcId="{6A190691-4C72-4C2A-B7A0-2AD5B775093E}" destId="{30B9A0D4-2FCA-4297-979D-B9C5FBBEA5BA}" srcOrd="6" destOrd="0" presId="urn:microsoft.com/office/officeart/2005/8/layout/target3"/>
    <dgm:cxn modelId="{27655ABD-8E26-664E-A8F9-FC4CC3CC604B}" type="presParOf" srcId="{6A190691-4C72-4C2A-B7A0-2AD5B775093E}" destId="{62ACCCEA-00BF-4C1E-B929-9F3998D3E452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B9DCAA-4D00-4AFC-BCA2-52B035FF670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17C39DD-F558-4A6C-8FE2-938BADA5DF78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hr-HR" sz="1800" dirty="0" smtClean="0"/>
            <a:t>Maja Herak Bosnar</a:t>
          </a:r>
          <a:r>
            <a:rPr lang="en-US" sz="1800" b="1" dirty="0" smtClean="0"/>
            <a:t> </a:t>
          </a:r>
          <a:r>
            <a:rPr lang="en-US" sz="1800" dirty="0" smtClean="0"/>
            <a:t>–</a:t>
          </a:r>
          <a:r>
            <a:rPr lang="en-US" sz="1800" b="1" dirty="0" smtClean="0"/>
            <a:t> Recruitment</a:t>
          </a:r>
          <a:r>
            <a:rPr lang="hr-HR" sz="1800" b="1" dirty="0" smtClean="0"/>
            <a:t> (</a:t>
          </a:r>
          <a:r>
            <a:rPr lang="en-US" sz="1800" b="1" dirty="0" smtClean="0"/>
            <a:t>WP1</a:t>
          </a:r>
          <a:r>
            <a:rPr lang="hr-HR" sz="1800" b="1" dirty="0" smtClean="0"/>
            <a:t>)</a:t>
          </a:r>
          <a:endParaRPr lang="hr-HR" sz="1800" dirty="0"/>
        </a:p>
      </dgm:t>
    </dgm:pt>
    <dgm:pt modelId="{39BE5156-9027-4E6A-87A8-34BA1EBACFC8}" type="parTrans" cxnId="{C713F6E2-D05C-4572-B9C3-1DA8BEBA5123}">
      <dgm:prSet/>
      <dgm:spPr/>
      <dgm:t>
        <a:bodyPr/>
        <a:lstStyle/>
        <a:p>
          <a:endParaRPr lang="hr-HR" sz="1800"/>
        </a:p>
      </dgm:t>
    </dgm:pt>
    <dgm:pt modelId="{534B7722-B96C-4406-AF35-8203D38DD49A}" type="sibTrans" cxnId="{C713F6E2-D05C-4572-B9C3-1DA8BEBA5123}">
      <dgm:prSet/>
      <dgm:spPr/>
      <dgm:t>
        <a:bodyPr/>
        <a:lstStyle/>
        <a:p>
          <a:endParaRPr lang="hr-HR" sz="1800"/>
        </a:p>
      </dgm:t>
    </dgm:pt>
    <dgm:pt modelId="{BD0AB48E-AF17-4716-A6EC-AFC1C26A8CC2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smtClean="0"/>
            <a:t>Marijeta Kralj</a:t>
          </a:r>
          <a:r>
            <a:rPr lang="en-US" sz="1800" b="1" smtClean="0"/>
            <a:t> </a:t>
          </a:r>
          <a:r>
            <a:rPr lang="en-US" sz="1800" smtClean="0"/>
            <a:t>–</a:t>
          </a:r>
          <a:r>
            <a:rPr lang="en-US" sz="1800" b="1" smtClean="0"/>
            <a:t> Exchange &amp; Secondment</a:t>
          </a:r>
          <a:r>
            <a:rPr lang="hr-HR" sz="1800" b="1" smtClean="0"/>
            <a:t> (</a:t>
          </a:r>
          <a:r>
            <a:rPr lang="en-US" sz="1800" b="1" smtClean="0"/>
            <a:t>WP2</a:t>
          </a:r>
          <a:r>
            <a:rPr lang="hr-HR" sz="1800" b="1" smtClean="0"/>
            <a:t>)</a:t>
          </a:r>
          <a:endParaRPr lang="hr-HR" sz="1800"/>
        </a:p>
      </dgm:t>
    </dgm:pt>
    <dgm:pt modelId="{58A1735C-F77F-48E5-A236-2A51ED1B4833}" type="parTrans" cxnId="{57CF22D4-D9FA-4DB7-9AE6-57A154A69276}">
      <dgm:prSet/>
      <dgm:spPr/>
      <dgm:t>
        <a:bodyPr/>
        <a:lstStyle/>
        <a:p>
          <a:endParaRPr lang="hr-HR" sz="1800"/>
        </a:p>
      </dgm:t>
    </dgm:pt>
    <dgm:pt modelId="{8EAD00B6-B4E2-4066-A969-EC9F1118AA53}" type="sibTrans" cxnId="{57CF22D4-D9FA-4DB7-9AE6-57A154A69276}">
      <dgm:prSet/>
      <dgm:spPr/>
      <dgm:t>
        <a:bodyPr/>
        <a:lstStyle/>
        <a:p>
          <a:endParaRPr lang="hr-HR" sz="1800"/>
        </a:p>
      </dgm:t>
    </dgm:pt>
    <dgm:pt modelId="{9F809040-244F-4E0C-A5FD-01A04C43F1FA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smtClean="0"/>
            <a:t>Ivo Piantanida – </a:t>
          </a:r>
          <a:r>
            <a:rPr lang="en-US" sz="1800" b="1" smtClean="0"/>
            <a:t>Equipment</a:t>
          </a:r>
          <a:r>
            <a:rPr lang="en-US" sz="1800" smtClean="0"/>
            <a:t> I</a:t>
          </a:r>
          <a:r>
            <a:rPr lang="en-US" sz="1800" b="1" smtClean="0"/>
            <a:t>mplementation &amp; Exploitation</a:t>
          </a:r>
          <a:r>
            <a:rPr lang="hr-HR" sz="1800" b="1" smtClean="0"/>
            <a:t> (</a:t>
          </a:r>
          <a:r>
            <a:rPr lang="en-US" sz="1800" b="1" smtClean="0"/>
            <a:t>WP3</a:t>
          </a:r>
          <a:r>
            <a:rPr lang="hr-HR" sz="1800" b="1" smtClean="0"/>
            <a:t>)</a:t>
          </a:r>
          <a:endParaRPr lang="hr-HR" sz="1800"/>
        </a:p>
      </dgm:t>
    </dgm:pt>
    <dgm:pt modelId="{305581C8-6E1A-446A-A72D-A2E7C7DC8A25}" type="parTrans" cxnId="{576D232C-EDF9-4E47-BD63-0DDDE522050A}">
      <dgm:prSet/>
      <dgm:spPr/>
      <dgm:t>
        <a:bodyPr/>
        <a:lstStyle/>
        <a:p>
          <a:endParaRPr lang="hr-HR" sz="1800"/>
        </a:p>
      </dgm:t>
    </dgm:pt>
    <dgm:pt modelId="{A8380925-050A-446B-B851-B820CCA18693}" type="sibTrans" cxnId="{576D232C-EDF9-4E47-BD63-0DDDE522050A}">
      <dgm:prSet/>
      <dgm:spPr/>
      <dgm:t>
        <a:bodyPr/>
        <a:lstStyle/>
        <a:p>
          <a:endParaRPr lang="hr-HR" sz="1800"/>
        </a:p>
      </dgm:t>
    </dgm:pt>
    <dgm:pt modelId="{03F216EF-5F13-4660-B829-1616C6826E65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dirty="0" smtClean="0"/>
            <a:t>Marin Roje – </a:t>
          </a:r>
          <a:r>
            <a:rPr lang="en-US" sz="1800" b="1" dirty="0" smtClean="0"/>
            <a:t>IPR Management</a:t>
          </a:r>
          <a:r>
            <a:rPr lang="hr-HR" sz="1800" b="1" dirty="0" smtClean="0"/>
            <a:t> (</a:t>
          </a:r>
          <a:r>
            <a:rPr lang="en-US" sz="1800" b="1" dirty="0" smtClean="0"/>
            <a:t>WP4</a:t>
          </a:r>
          <a:r>
            <a:rPr lang="hr-HR" sz="1800" b="1" dirty="0" smtClean="0"/>
            <a:t>)</a:t>
          </a:r>
          <a:endParaRPr lang="hr-HR" sz="1800" dirty="0"/>
        </a:p>
      </dgm:t>
    </dgm:pt>
    <dgm:pt modelId="{398F8568-0CE1-4482-A54C-AE047D5E97E7}" type="parTrans" cxnId="{B5DDC520-ABB3-4B1F-99C8-A1B5E1431817}">
      <dgm:prSet/>
      <dgm:spPr/>
      <dgm:t>
        <a:bodyPr/>
        <a:lstStyle/>
        <a:p>
          <a:endParaRPr lang="hr-HR" sz="1800"/>
        </a:p>
      </dgm:t>
    </dgm:pt>
    <dgm:pt modelId="{6F9B95CB-FB2A-4C4D-9988-FC0B808B9917}" type="sibTrans" cxnId="{B5DDC520-ABB3-4B1F-99C8-A1B5E1431817}">
      <dgm:prSet/>
      <dgm:spPr/>
      <dgm:t>
        <a:bodyPr/>
        <a:lstStyle/>
        <a:p>
          <a:endParaRPr lang="hr-HR" sz="1800"/>
        </a:p>
      </dgm:t>
    </dgm:pt>
    <dgm:pt modelId="{8D38F138-D07B-4E51-90F8-9CD99FE6CB8B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smtClean="0"/>
            <a:t>Ivanka Jerić –</a:t>
          </a:r>
          <a:r>
            <a:rPr lang="en-US" sz="1800" b="1" smtClean="0"/>
            <a:t> Dissemination &amp; Visibility Activities</a:t>
          </a:r>
          <a:r>
            <a:rPr lang="hr-HR" sz="1800" b="1" smtClean="0"/>
            <a:t> (</a:t>
          </a:r>
          <a:r>
            <a:rPr lang="en-US" sz="1800" b="1" smtClean="0"/>
            <a:t>WP5</a:t>
          </a:r>
          <a:r>
            <a:rPr lang="hr-HR" sz="1800" b="1" smtClean="0"/>
            <a:t>)</a:t>
          </a:r>
          <a:endParaRPr lang="hr-HR" sz="1800"/>
        </a:p>
      </dgm:t>
    </dgm:pt>
    <dgm:pt modelId="{35AC9957-64F3-4386-A046-5CEA7B7EE973}" type="parTrans" cxnId="{6D12A1BD-7A41-48FD-9134-0074A6597CBF}">
      <dgm:prSet/>
      <dgm:spPr/>
      <dgm:t>
        <a:bodyPr/>
        <a:lstStyle/>
        <a:p>
          <a:endParaRPr lang="hr-HR" sz="1800"/>
        </a:p>
      </dgm:t>
    </dgm:pt>
    <dgm:pt modelId="{567AC4F2-A4EF-404A-800F-655F4A5347C2}" type="sibTrans" cxnId="{6D12A1BD-7A41-48FD-9134-0074A6597CBF}">
      <dgm:prSet/>
      <dgm:spPr/>
      <dgm:t>
        <a:bodyPr/>
        <a:lstStyle/>
        <a:p>
          <a:endParaRPr lang="hr-HR" sz="1800"/>
        </a:p>
      </dgm:t>
    </dgm:pt>
    <dgm:pt modelId="{5FEBCF4D-6BA1-48D1-8E86-4021C0A5C54D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smtClean="0"/>
            <a:t>David Smith</a:t>
          </a:r>
          <a:r>
            <a:rPr lang="en-US" sz="1800" b="1" smtClean="0"/>
            <a:t> </a:t>
          </a:r>
          <a:r>
            <a:rPr lang="en-US" sz="1800" smtClean="0"/>
            <a:t>–</a:t>
          </a:r>
          <a:r>
            <a:rPr lang="en-US" sz="1800" b="1" smtClean="0"/>
            <a:t> Management</a:t>
          </a:r>
          <a:r>
            <a:rPr lang="hr-HR" sz="1800" b="1" smtClean="0"/>
            <a:t> (</a:t>
          </a:r>
          <a:r>
            <a:rPr lang="en-US" sz="1800" b="1" smtClean="0"/>
            <a:t>WP6</a:t>
          </a:r>
          <a:r>
            <a:rPr lang="hr-HR" sz="1800" b="1" smtClean="0"/>
            <a:t>)</a:t>
          </a:r>
          <a:endParaRPr lang="hr-HR" sz="1800"/>
        </a:p>
      </dgm:t>
    </dgm:pt>
    <dgm:pt modelId="{E7D8DF16-888B-42DA-BB68-3ED8AC34C70F}" type="parTrans" cxnId="{AD97479E-0C8D-4984-A119-C521E0087E3F}">
      <dgm:prSet/>
      <dgm:spPr/>
      <dgm:t>
        <a:bodyPr/>
        <a:lstStyle/>
        <a:p>
          <a:endParaRPr lang="hr-HR" sz="1800"/>
        </a:p>
      </dgm:t>
    </dgm:pt>
    <dgm:pt modelId="{13821D1F-E3F6-45F5-A778-1762CE08D3E4}" type="sibTrans" cxnId="{AD97479E-0C8D-4984-A119-C521E0087E3F}">
      <dgm:prSet/>
      <dgm:spPr/>
      <dgm:t>
        <a:bodyPr/>
        <a:lstStyle/>
        <a:p>
          <a:endParaRPr lang="hr-HR" sz="1800"/>
        </a:p>
      </dgm:t>
    </dgm:pt>
    <dgm:pt modelId="{1BD834BA-2DA3-4DB5-83D5-60F8F80801D6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US" sz="1800" smtClean="0"/>
            <a:t>Miroslav Plohl</a:t>
          </a:r>
          <a:r>
            <a:rPr lang="en-US" sz="1800" b="1" smtClean="0"/>
            <a:t> – Ex-Post Evaluation</a:t>
          </a:r>
          <a:r>
            <a:rPr lang="hr-HR" sz="1800" b="1" smtClean="0"/>
            <a:t> (</a:t>
          </a:r>
          <a:r>
            <a:rPr lang="en-US" sz="1800" b="1" smtClean="0"/>
            <a:t>WP7</a:t>
          </a:r>
          <a:r>
            <a:rPr lang="hr-HR" sz="1800" b="1" smtClean="0"/>
            <a:t>)</a:t>
          </a:r>
          <a:endParaRPr lang="hr-HR" sz="1800"/>
        </a:p>
      </dgm:t>
    </dgm:pt>
    <dgm:pt modelId="{0E4D8948-9889-4E49-A3A4-76625C6714C5}" type="parTrans" cxnId="{EA4F3003-AE57-4843-B350-8EE699F74E91}">
      <dgm:prSet/>
      <dgm:spPr/>
      <dgm:t>
        <a:bodyPr/>
        <a:lstStyle/>
        <a:p>
          <a:endParaRPr lang="hr-HR" sz="1800"/>
        </a:p>
      </dgm:t>
    </dgm:pt>
    <dgm:pt modelId="{C2ED2470-90CB-4188-AAE3-93DF8188B712}" type="sibTrans" cxnId="{EA4F3003-AE57-4843-B350-8EE699F74E91}">
      <dgm:prSet/>
      <dgm:spPr/>
      <dgm:t>
        <a:bodyPr/>
        <a:lstStyle/>
        <a:p>
          <a:endParaRPr lang="hr-HR" sz="1800"/>
        </a:p>
      </dgm:t>
    </dgm:pt>
    <dgm:pt modelId="{62395AC8-F07B-48DF-81F0-5F3EC2D5F04A}" type="pres">
      <dgm:prSet presAssocID="{59B9DCAA-4D00-4AFC-BCA2-52B035FF670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FD8556-420F-4A61-84C0-00704B1B3156}" type="pres">
      <dgm:prSet presAssocID="{E17C39DD-F558-4A6C-8FE2-938BADA5DF78}" presName="composite" presStyleCnt="0"/>
      <dgm:spPr/>
    </dgm:pt>
    <dgm:pt modelId="{6F0100E5-4B0D-4D15-8817-0E27A2391F06}" type="pres">
      <dgm:prSet presAssocID="{E17C39DD-F558-4A6C-8FE2-938BADA5DF78}" presName="imgShp" presStyleLbl="fgImgPlace1" presStyleIdx="0" presStyleCnt="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9B4CF58-41C5-4FBF-8472-4CD0FABDD3E3}" type="pres">
      <dgm:prSet presAssocID="{E17C39DD-F558-4A6C-8FE2-938BADA5DF78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5775A-5BB5-4E36-BE1D-4C857905F7C9}" type="pres">
      <dgm:prSet presAssocID="{534B7722-B96C-4406-AF35-8203D38DD49A}" presName="spacing" presStyleCnt="0"/>
      <dgm:spPr/>
    </dgm:pt>
    <dgm:pt modelId="{F2AB5E2C-D5B1-4D5C-82C4-0B3A1FA375DD}" type="pres">
      <dgm:prSet presAssocID="{BD0AB48E-AF17-4716-A6EC-AFC1C26A8CC2}" presName="composite" presStyleCnt="0"/>
      <dgm:spPr/>
    </dgm:pt>
    <dgm:pt modelId="{7116E5FD-15F7-42CF-91DA-3782990258D2}" type="pres">
      <dgm:prSet presAssocID="{BD0AB48E-AF17-4716-A6EC-AFC1C26A8CC2}" presName="imgShp" presStyleLbl="fgImgPlace1" presStyleIdx="1" presStyleCnt="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2D7BAA78-CE9C-4F43-A546-673792D1AB42}" type="pres">
      <dgm:prSet presAssocID="{BD0AB48E-AF17-4716-A6EC-AFC1C26A8CC2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8E1B1-E242-402C-876E-4CF2364C2D22}" type="pres">
      <dgm:prSet presAssocID="{8EAD00B6-B4E2-4066-A969-EC9F1118AA53}" presName="spacing" presStyleCnt="0"/>
      <dgm:spPr/>
    </dgm:pt>
    <dgm:pt modelId="{EEAC403B-CABC-4C57-8C80-DC0049562C3D}" type="pres">
      <dgm:prSet presAssocID="{9F809040-244F-4E0C-A5FD-01A04C43F1FA}" presName="composite" presStyleCnt="0"/>
      <dgm:spPr/>
    </dgm:pt>
    <dgm:pt modelId="{BB64DC14-3A7C-48FF-869A-43FC6FBFFFF2}" type="pres">
      <dgm:prSet presAssocID="{9F809040-244F-4E0C-A5FD-01A04C43F1FA}" presName="imgShp" presStyleLbl="fgImgPlace1" presStyleIdx="2" presStyleCnt="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3FD646B-E4AB-4355-BD48-F10DEB43C4F8}" type="pres">
      <dgm:prSet presAssocID="{9F809040-244F-4E0C-A5FD-01A04C43F1FA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78A13B-CC79-498E-B56D-77D4361C88CC}" type="pres">
      <dgm:prSet presAssocID="{A8380925-050A-446B-B851-B820CCA18693}" presName="spacing" presStyleCnt="0"/>
      <dgm:spPr/>
    </dgm:pt>
    <dgm:pt modelId="{D307BD66-EAE5-4C6C-AD62-4226A8C7B03F}" type="pres">
      <dgm:prSet presAssocID="{03F216EF-5F13-4660-B829-1616C6826E65}" presName="composite" presStyleCnt="0"/>
      <dgm:spPr/>
    </dgm:pt>
    <dgm:pt modelId="{75D12B55-0D36-4AC6-BBB9-8367308E0E75}" type="pres">
      <dgm:prSet presAssocID="{03F216EF-5F13-4660-B829-1616C6826E65}" presName="imgShp" presStyleLbl="fgImgPlace1" presStyleIdx="3" presStyleCnt="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77DA2074-3B69-4A04-AF4E-55716C46CEBD}" type="pres">
      <dgm:prSet presAssocID="{03F216EF-5F13-4660-B829-1616C6826E65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52C85-92FD-4824-95D7-0E8098533129}" type="pres">
      <dgm:prSet presAssocID="{6F9B95CB-FB2A-4C4D-9988-FC0B808B9917}" presName="spacing" presStyleCnt="0"/>
      <dgm:spPr/>
    </dgm:pt>
    <dgm:pt modelId="{BAA2B1B4-CAA6-4825-BD20-4212662EECCD}" type="pres">
      <dgm:prSet presAssocID="{8D38F138-D07B-4E51-90F8-9CD99FE6CB8B}" presName="composite" presStyleCnt="0"/>
      <dgm:spPr/>
    </dgm:pt>
    <dgm:pt modelId="{98A65CAB-E3C8-4604-9ED6-DE30782A6612}" type="pres">
      <dgm:prSet presAssocID="{8D38F138-D07B-4E51-90F8-9CD99FE6CB8B}" presName="imgShp" presStyleLbl="fgImgPlace1" presStyleIdx="4" presStyleCnt="7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251587BB-930E-4C82-9622-2D0E62129EB5}" type="pres">
      <dgm:prSet presAssocID="{8D38F138-D07B-4E51-90F8-9CD99FE6CB8B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46BDE-126E-4D08-8C10-9B067BCB3030}" type="pres">
      <dgm:prSet presAssocID="{567AC4F2-A4EF-404A-800F-655F4A5347C2}" presName="spacing" presStyleCnt="0"/>
      <dgm:spPr/>
    </dgm:pt>
    <dgm:pt modelId="{CEB31A0A-64FB-449F-858B-DBB747AF2145}" type="pres">
      <dgm:prSet presAssocID="{5FEBCF4D-6BA1-48D1-8E86-4021C0A5C54D}" presName="composite" presStyleCnt="0"/>
      <dgm:spPr/>
    </dgm:pt>
    <dgm:pt modelId="{1F95AF6B-94E4-404C-B772-3C3134E782E1}" type="pres">
      <dgm:prSet presAssocID="{5FEBCF4D-6BA1-48D1-8E86-4021C0A5C54D}" presName="imgShp" presStyleLbl="fgImgPlace1" presStyleIdx="5" presStyleCnt="7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24F54FB1-7332-4406-A29A-EFA8F8B79C32}" type="pres">
      <dgm:prSet presAssocID="{5FEBCF4D-6BA1-48D1-8E86-4021C0A5C54D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F46B22-4CBD-445F-BECD-839935218927}" type="pres">
      <dgm:prSet presAssocID="{13821D1F-E3F6-45F5-A778-1762CE08D3E4}" presName="spacing" presStyleCnt="0"/>
      <dgm:spPr/>
    </dgm:pt>
    <dgm:pt modelId="{09FCB140-65E8-4C50-A93A-903E32D3AD45}" type="pres">
      <dgm:prSet presAssocID="{1BD834BA-2DA3-4DB5-83D5-60F8F80801D6}" presName="composite" presStyleCnt="0"/>
      <dgm:spPr/>
    </dgm:pt>
    <dgm:pt modelId="{B8D7C7E0-C6D4-4A8B-904F-7F7FDDF1F1A9}" type="pres">
      <dgm:prSet presAssocID="{1BD834BA-2DA3-4DB5-83D5-60F8F80801D6}" presName="imgShp" presStyleLbl="fgImgPlace1" presStyleIdx="6" presStyleCnt="7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BDD1AFA7-8671-4CE0-8727-AB9C5C8C34F2}" type="pres">
      <dgm:prSet presAssocID="{1BD834BA-2DA3-4DB5-83D5-60F8F80801D6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4F3003-AE57-4843-B350-8EE699F74E91}" srcId="{59B9DCAA-4D00-4AFC-BCA2-52B035FF670C}" destId="{1BD834BA-2DA3-4DB5-83D5-60F8F80801D6}" srcOrd="6" destOrd="0" parTransId="{0E4D8948-9889-4E49-A3A4-76625C6714C5}" sibTransId="{C2ED2470-90CB-4188-AAE3-93DF8188B712}"/>
    <dgm:cxn modelId="{B3102ACC-840A-D24E-AC2A-EFA7FE0868BD}" type="presOf" srcId="{1BD834BA-2DA3-4DB5-83D5-60F8F80801D6}" destId="{BDD1AFA7-8671-4CE0-8727-AB9C5C8C34F2}" srcOrd="0" destOrd="0" presId="urn:microsoft.com/office/officeart/2005/8/layout/vList3"/>
    <dgm:cxn modelId="{AD97479E-0C8D-4984-A119-C521E0087E3F}" srcId="{59B9DCAA-4D00-4AFC-BCA2-52B035FF670C}" destId="{5FEBCF4D-6BA1-48D1-8E86-4021C0A5C54D}" srcOrd="5" destOrd="0" parTransId="{E7D8DF16-888B-42DA-BB68-3ED8AC34C70F}" sibTransId="{13821D1F-E3F6-45F5-A778-1762CE08D3E4}"/>
    <dgm:cxn modelId="{C51FE4E1-19CC-1F4E-9154-F09B9DE2CB2C}" type="presOf" srcId="{03F216EF-5F13-4660-B829-1616C6826E65}" destId="{77DA2074-3B69-4A04-AF4E-55716C46CEBD}" srcOrd="0" destOrd="0" presId="urn:microsoft.com/office/officeart/2005/8/layout/vList3"/>
    <dgm:cxn modelId="{2CB78D5B-2663-8947-A2E0-495D1845AD21}" type="presOf" srcId="{9F809040-244F-4E0C-A5FD-01A04C43F1FA}" destId="{53FD646B-E4AB-4355-BD48-F10DEB43C4F8}" srcOrd="0" destOrd="0" presId="urn:microsoft.com/office/officeart/2005/8/layout/vList3"/>
    <dgm:cxn modelId="{D6257A67-2056-D543-81F8-6DF152E7A481}" type="presOf" srcId="{BD0AB48E-AF17-4716-A6EC-AFC1C26A8CC2}" destId="{2D7BAA78-CE9C-4F43-A546-673792D1AB42}" srcOrd="0" destOrd="0" presId="urn:microsoft.com/office/officeart/2005/8/layout/vList3"/>
    <dgm:cxn modelId="{B5DDC520-ABB3-4B1F-99C8-A1B5E1431817}" srcId="{59B9DCAA-4D00-4AFC-BCA2-52B035FF670C}" destId="{03F216EF-5F13-4660-B829-1616C6826E65}" srcOrd="3" destOrd="0" parTransId="{398F8568-0CE1-4482-A54C-AE047D5E97E7}" sibTransId="{6F9B95CB-FB2A-4C4D-9988-FC0B808B9917}"/>
    <dgm:cxn modelId="{C713F6E2-D05C-4572-B9C3-1DA8BEBA5123}" srcId="{59B9DCAA-4D00-4AFC-BCA2-52B035FF670C}" destId="{E17C39DD-F558-4A6C-8FE2-938BADA5DF78}" srcOrd="0" destOrd="0" parTransId="{39BE5156-9027-4E6A-87A8-34BA1EBACFC8}" sibTransId="{534B7722-B96C-4406-AF35-8203D38DD49A}"/>
    <dgm:cxn modelId="{A0DD02C4-A967-A548-ADA7-94DF1F13ED53}" type="presOf" srcId="{8D38F138-D07B-4E51-90F8-9CD99FE6CB8B}" destId="{251587BB-930E-4C82-9622-2D0E62129EB5}" srcOrd="0" destOrd="0" presId="urn:microsoft.com/office/officeart/2005/8/layout/vList3"/>
    <dgm:cxn modelId="{9FC698C0-63FB-F449-BB86-7B59DF665B9E}" type="presOf" srcId="{59B9DCAA-4D00-4AFC-BCA2-52B035FF670C}" destId="{62395AC8-F07B-48DF-81F0-5F3EC2D5F04A}" srcOrd="0" destOrd="0" presId="urn:microsoft.com/office/officeart/2005/8/layout/vList3"/>
    <dgm:cxn modelId="{6D12A1BD-7A41-48FD-9134-0074A6597CBF}" srcId="{59B9DCAA-4D00-4AFC-BCA2-52B035FF670C}" destId="{8D38F138-D07B-4E51-90F8-9CD99FE6CB8B}" srcOrd="4" destOrd="0" parTransId="{35AC9957-64F3-4386-A046-5CEA7B7EE973}" sibTransId="{567AC4F2-A4EF-404A-800F-655F4A5347C2}"/>
    <dgm:cxn modelId="{845A627D-A080-D644-8AA8-4C6DDEEE250A}" type="presOf" srcId="{E17C39DD-F558-4A6C-8FE2-938BADA5DF78}" destId="{69B4CF58-41C5-4FBF-8472-4CD0FABDD3E3}" srcOrd="0" destOrd="0" presId="urn:microsoft.com/office/officeart/2005/8/layout/vList3"/>
    <dgm:cxn modelId="{576D232C-EDF9-4E47-BD63-0DDDE522050A}" srcId="{59B9DCAA-4D00-4AFC-BCA2-52B035FF670C}" destId="{9F809040-244F-4E0C-A5FD-01A04C43F1FA}" srcOrd="2" destOrd="0" parTransId="{305581C8-6E1A-446A-A72D-A2E7C7DC8A25}" sibTransId="{A8380925-050A-446B-B851-B820CCA18693}"/>
    <dgm:cxn modelId="{57CF22D4-D9FA-4DB7-9AE6-57A154A69276}" srcId="{59B9DCAA-4D00-4AFC-BCA2-52B035FF670C}" destId="{BD0AB48E-AF17-4716-A6EC-AFC1C26A8CC2}" srcOrd="1" destOrd="0" parTransId="{58A1735C-F77F-48E5-A236-2A51ED1B4833}" sibTransId="{8EAD00B6-B4E2-4066-A969-EC9F1118AA53}"/>
    <dgm:cxn modelId="{57361209-6E92-4E48-BF84-0D13A8E3AF96}" type="presOf" srcId="{5FEBCF4D-6BA1-48D1-8E86-4021C0A5C54D}" destId="{24F54FB1-7332-4406-A29A-EFA8F8B79C32}" srcOrd="0" destOrd="0" presId="urn:microsoft.com/office/officeart/2005/8/layout/vList3"/>
    <dgm:cxn modelId="{183EAC19-7C03-4F49-9C3F-FF1AAFE4C6A7}" type="presParOf" srcId="{62395AC8-F07B-48DF-81F0-5F3EC2D5F04A}" destId="{01FD8556-420F-4A61-84C0-00704B1B3156}" srcOrd="0" destOrd="0" presId="urn:microsoft.com/office/officeart/2005/8/layout/vList3"/>
    <dgm:cxn modelId="{4F65EA33-BAB5-0E46-8F4C-7440EA2CC5F4}" type="presParOf" srcId="{01FD8556-420F-4A61-84C0-00704B1B3156}" destId="{6F0100E5-4B0D-4D15-8817-0E27A2391F06}" srcOrd="0" destOrd="0" presId="urn:microsoft.com/office/officeart/2005/8/layout/vList3"/>
    <dgm:cxn modelId="{9E1808A6-D26C-564F-BAC7-CF08438C7B39}" type="presParOf" srcId="{01FD8556-420F-4A61-84C0-00704B1B3156}" destId="{69B4CF58-41C5-4FBF-8472-4CD0FABDD3E3}" srcOrd="1" destOrd="0" presId="urn:microsoft.com/office/officeart/2005/8/layout/vList3"/>
    <dgm:cxn modelId="{E48E7AE8-0126-E944-AAAA-E405D27B26FF}" type="presParOf" srcId="{62395AC8-F07B-48DF-81F0-5F3EC2D5F04A}" destId="{5975775A-5BB5-4E36-BE1D-4C857905F7C9}" srcOrd="1" destOrd="0" presId="urn:microsoft.com/office/officeart/2005/8/layout/vList3"/>
    <dgm:cxn modelId="{59AE9E03-BC9E-2F4E-B739-72DC09F6259E}" type="presParOf" srcId="{62395AC8-F07B-48DF-81F0-5F3EC2D5F04A}" destId="{F2AB5E2C-D5B1-4D5C-82C4-0B3A1FA375DD}" srcOrd="2" destOrd="0" presId="urn:microsoft.com/office/officeart/2005/8/layout/vList3"/>
    <dgm:cxn modelId="{58DDA87D-6F7B-8843-A7C5-F6A9C1E1FA6C}" type="presParOf" srcId="{F2AB5E2C-D5B1-4D5C-82C4-0B3A1FA375DD}" destId="{7116E5FD-15F7-42CF-91DA-3782990258D2}" srcOrd="0" destOrd="0" presId="urn:microsoft.com/office/officeart/2005/8/layout/vList3"/>
    <dgm:cxn modelId="{1AA72A39-058D-6440-899B-B55D1EC4C841}" type="presParOf" srcId="{F2AB5E2C-D5B1-4D5C-82C4-0B3A1FA375DD}" destId="{2D7BAA78-CE9C-4F43-A546-673792D1AB42}" srcOrd="1" destOrd="0" presId="urn:microsoft.com/office/officeart/2005/8/layout/vList3"/>
    <dgm:cxn modelId="{070174CA-D498-454B-BD7D-0BE26FE649FB}" type="presParOf" srcId="{62395AC8-F07B-48DF-81F0-5F3EC2D5F04A}" destId="{A1D8E1B1-E242-402C-876E-4CF2364C2D22}" srcOrd="3" destOrd="0" presId="urn:microsoft.com/office/officeart/2005/8/layout/vList3"/>
    <dgm:cxn modelId="{C4608CD4-961A-FF45-AA8F-4E83F4C69526}" type="presParOf" srcId="{62395AC8-F07B-48DF-81F0-5F3EC2D5F04A}" destId="{EEAC403B-CABC-4C57-8C80-DC0049562C3D}" srcOrd="4" destOrd="0" presId="urn:microsoft.com/office/officeart/2005/8/layout/vList3"/>
    <dgm:cxn modelId="{685A8F9F-7D89-0842-BE60-7FBECABC281D}" type="presParOf" srcId="{EEAC403B-CABC-4C57-8C80-DC0049562C3D}" destId="{BB64DC14-3A7C-48FF-869A-43FC6FBFFFF2}" srcOrd="0" destOrd="0" presId="urn:microsoft.com/office/officeart/2005/8/layout/vList3"/>
    <dgm:cxn modelId="{C768CC1D-2555-9746-AA6F-E080F82402C1}" type="presParOf" srcId="{EEAC403B-CABC-4C57-8C80-DC0049562C3D}" destId="{53FD646B-E4AB-4355-BD48-F10DEB43C4F8}" srcOrd="1" destOrd="0" presId="urn:microsoft.com/office/officeart/2005/8/layout/vList3"/>
    <dgm:cxn modelId="{57625EA2-684A-D549-8E63-FC8B8640752C}" type="presParOf" srcId="{62395AC8-F07B-48DF-81F0-5F3EC2D5F04A}" destId="{7178A13B-CC79-498E-B56D-77D4361C88CC}" srcOrd="5" destOrd="0" presId="urn:microsoft.com/office/officeart/2005/8/layout/vList3"/>
    <dgm:cxn modelId="{3CA2867F-E14B-0F4A-8415-68CEF8D242E1}" type="presParOf" srcId="{62395AC8-F07B-48DF-81F0-5F3EC2D5F04A}" destId="{D307BD66-EAE5-4C6C-AD62-4226A8C7B03F}" srcOrd="6" destOrd="0" presId="urn:microsoft.com/office/officeart/2005/8/layout/vList3"/>
    <dgm:cxn modelId="{1681F2EC-A5C8-364A-98CE-28B47AE76D5F}" type="presParOf" srcId="{D307BD66-EAE5-4C6C-AD62-4226A8C7B03F}" destId="{75D12B55-0D36-4AC6-BBB9-8367308E0E75}" srcOrd="0" destOrd="0" presId="urn:microsoft.com/office/officeart/2005/8/layout/vList3"/>
    <dgm:cxn modelId="{41D9325A-D507-8845-82C6-9F892716E8C0}" type="presParOf" srcId="{D307BD66-EAE5-4C6C-AD62-4226A8C7B03F}" destId="{77DA2074-3B69-4A04-AF4E-55716C46CEBD}" srcOrd="1" destOrd="0" presId="urn:microsoft.com/office/officeart/2005/8/layout/vList3"/>
    <dgm:cxn modelId="{16DAD859-CE6E-7849-AD06-48614AEA4191}" type="presParOf" srcId="{62395AC8-F07B-48DF-81F0-5F3EC2D5F04A}" destId="{35352C85-92FD-4824-95D7-0E8098533129}" srcOrd="7" destOrd="0" presId="urn:microsoft.com/office/officeart/2005/8/layout/vList3"/>
    <dgm:cxn modelId="{9262BA90-4DA4-9B4E-831B-1538BF18F66F}" type="presParOf" srcId="{62395AC8-F07B-48DF-81F0-5F3EC2D5F04A}" destId="{BAA2B1B4-CAA6-4825-BD20-4212662EECCD}" srcOrd="8" destOrd="0" presId="urn:microsoft.com/office/officeart/2005/8/layout/vList3"/>
    <dgm:cxn modelId="{AF6C6A32-54F4-BE46-A6D8-AFD760E4D7FE}" type="presParOf" srcId="{BAA2B1B4-CAA6-4825-BD20-4212662EECCD}" destId="{98A65CAB-E3C8-4604-9ED6-DE30782A6612}" srcOrd="0" destOrd="0" presId="urn:microsoft.com/office/officeart/2005/8/layout/vList3"/>
    <dgm:cxn modelId="{6456D696-24BB-1445-8A26-7DAAE961D5DF}" type="presParOf" srcId="{BAA2B1B4-CAA6-4825-BD20-4212662EECCD}" destId="{251587BB-930E-4C82-9622-2D0E62129EB5}" srcOrd="1" destOrd="0" presId="urn:microsoft.com/office/officeart/2005/8/layout/vList3"/>
    <dgm:cxn modelId="{2DC5DC1B-350F-1F47-844D-90135B6B572E}" type="presParOf" srcId="{62395AC8-F07B-48DF-81F0-5F3EC2D5F04A}" destId="{FAF46BDE-126E-4D08-8C10-9B067BCB3030}" srcOrd="9" destOrd="0" presId="urn:microsoft.com/office/officeart/2005/8/layout/vList3"/>
    <dgm:cxn modelId="{87872E1F-FE52-A348-92B9-8563DC7E4EE5}" type="presParOf" srcId="{62395AC8-F07B-48DF-81F0-5F3EC2D5F04A}" destId="{CEB31A0A-64FB-449F-858B-DBB747AF2145}" srcOrd="10" destOrd="0" presId="urn:microsoft.com/office/officeart/2005/8/layout/vList3"/>
    <dgm:cxn modelId="{0C703EEF-BA69-D944-90C9-B1319E932354}" type="presParOf" srcId="{CEB31A0A-64FB-449F-858B-DBB747AF2145}" destId="{1F95AF6B-94E4-404C-B772-3C3134E782E1}" srcOrd="0" destOrd="0" presId="urn:microsoft.com/office/officeart/2005/8/layout/vList3"/>
    <dgm:cxn modelId="{BB945B14-8628-9848-BCE0-EC9C588F47BA}" type="presParOf" srcId="{CEB31A0A-64FB-449F-858B-DBB747AF2145}" destId="{24F54FB1-7332-4406-A29A-EFA8F8B79C32}" srcOrd="1" destOrd="0" presId="urn:microsoft.com/office/officeart/2005/8/layout/vList3"/>
    <dgm:cxn modelId="{F803396A-A39B-F248-8657-B75A6C8839AA}" type="presParOf" srcId="{62395AC8-F07B-48DF-81F0-5F3EC2D5F04A}" destId="{A2F46B22-4CBD-445F-BECD-839935218927}" srcOrd="11" destOrd="0" presId="urn:microsoft.com/office/officeart/2005/8/layout/vList3"/>
    <dgm:cxn modelId="{E061E130-E59D-A448-B067-EE19CB1A28CA}" type="presParOf" srcId="{62395AC8-F07B-48DF-81F0-5F3EC2D5F04A}" destId="{09FCB140-65E8-4C50-A93A-903E32D3AD45}" srcOrd="12" destOrd="0" presId="urn:microsoft.com/office/officeart/2005/8/layout/vList3"/>
    <dgm:cxn modelId="{A6086807-F34D-FE4D-BE36-BE5E71C9550F}" type="presParOf" srcId="{09FCB140-65E8-4C50-A93A-903E32D3AD45}" destId="{B8D7C7E0-C6D4-4A8B-904F-7F7FDDF1F1A9}" srcOrd="0" destOrd="0" presId="urn:microsoft.com/office/officeart/2005/8/layout/vList3"/>
    <dgm:cxn modelId="{8DC0E46E-D4A1-0D45-99FD-9D1A825817FD}" type="presParOf" srcId="{09FCB140-65E8-4C50-A93A-903E32D3AD45}" destId="{BDD1AFA7-8671-4CE0-8727-AB9C5C8C34F2}" srcOrd="1" destOrd="0" presId="urn:microsoft.com/office/officeart/2005/8/layout/vList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C05068-41DF-47D8-880C-E73E23798C0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9255BF7B-8EA0-4F83-B028-637B9B2C8FC2}">
      <dgm:prSet custT="1"/>
      <dgm:spPr/>
      <dgm:t>
        <a:bodyPr/>
        <a:lstStyle/>
        <a:p>
          <a:pPr rtl="0"/>
          <a:r>
            <a:rPr lang="hr-HR" sz="2000" dirty="0" smtClean="0">
              <a:latin typeface="Calibri"/>
              <a:cs typeface="Calibri"/>
            </a:rPr>
            <a:t>+ 3 te</a:t>
          </a:r>
          <a:r>
            <a:rPr lang="ta-IN" sz="2000" dirty="0" smtClean="0">
              <a:latin typeface="Calibri"/>
              <a:cs typeface="Calibri"/>
            </a:rPr>
            <a:t>chnicians &amp;</a:t>
          </a:r>
          <a:r>
            <a:rPr lang="hr-HR" sz="2000" dirty="0" smtClean="0">
              <a:latin typeface="Calibri"/>
              <a:cs typeface="Calibri"/>
            </a:rPr>
            <a:t>  1 administrator</a:t>
          </a:r>
          <a:endParaRPr lang="hr-HR" sz="2000" dirty="0">
            <a:latin typeface="Calibri"/>
            <a:cs typeface="Calibri"/>
          </a:endParaRPr>
        </a:p>
      </dgm:t>
    </dgm:pt>
    <dgm:pt modelId="{E0741481-BCC8-465C-A23D-F362B624D0F6}" type="parTrans" cxnId="{C7DC81FC-F893-40EC-9BDF-422648C0502D}">
      <dgm:prSet/>
      <dgm:spPr/>
      <dgm:t>
        <a:bodyPr/>
        <a:lstStyle/>
        <a:p>
          <a:endParaRPr lang="hr-HR"/>
        </a:p>
      </dgm:t>
    </dgm:pt>
    <dgm:pt modelId="{6B3BD0C8-D58A-4EB5-A1C2-E81A66C7EF21}" type="sibTrans" cxnId="{C7DC81FC-F893-40EC-9BDF-422648C0502D}">
      <dgm:prSet/>
      <dgm:spPr/>
      <dgm:t>
        <a:bodyPr/>
        <a:lstStyle/>
        <a:p>
          <a:endParaRPr lang="hr-HR"/>
        </a:p>
      </dgm:t>
    </dgm:pt>
    <dgm:pt modelId="{F70748C4-8D56-4486-8512-DD67F6EC5F92}" type="pres">
      <dgm:prSet presAssocID="{6DC05068-41DF-47D8-880C-E73E23798C0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B338C4-BF4E-4D11-B08A-76C9D33694D3}" type="pres">
      <dgm:prSet presAssocID="{9255BF7B-8EA0-4F83-B028-637B9B2C8FC2}" presName="circle1" presStyleLbl="node1" presStyleIdx="0" presStyleCnt="1"/>
      <dgm:spPr/>
    </dgm:pt>
    <dgm:pt modelId="{31004C76-D43B-4F8C-BF90-98C4A037AD5B}" type="pres">
      <dgm:prSet presAssocID="{9255BF7B-8EA0-4F83-B028-637B9B2C8FC2}" presName="space" presStyleCnt="0"/>
      <dgm:spPr/>
    </dgm:pt>
    <dgm:pt modelId="{103D95DC-4567-4B9C-8854-B1AF2FDB5C48}" type="pres">
      <dgm:prSet presAssocID="{9255BF7B-8EA0-4F83-B028-637B9B2C8FC2}" presName="rect1" presStyleLbl="alignAcc1" presStyleIdx="0" presStyleCnt="1"/>
      <dgm:spPr/>
      <dgm:t>
        <a:bodyPr/>
        <a:lstStyle/>
        <a:p>
          <a:endParaRPr lang="en-US"/>
        </a:p>
      </dgm:t>
    </dgm:pt>
    <dgm:pt modelId="{AFA42845-DB3A-441D-89B2-BE5F6EB3DCA6}" type="pres">
      <dgm:prSet presAssocID="{9255BF7B-8EA0-4F83-B028-637B9B2C8FC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DC81FC-F893-40EC-9BDF-422648C0502D}" srcId="{6DC05068-41DF-47D8-880C-E73E23798C00}" destId="{9255BF7B-8EA0-4F83-B028-637B9B2C8FC2}" srcOrd="0" destOrd="0" parTransId="{E0741481-BCC8-465C-A23D-F362B624D0F6}" sibTransId="{6B3BD0C8-D58A-4EB5-A1C2-E81A66C7EF21}"/>
    <dgm:cxn modelId="{3BCCAFB9-225E-9F40-A187-32CE106EFD2F}" type="presOf" srcId="{9255BF7B-8EA0-4F83-B028-637B9B2C8FC2}" destId="{AFA42845-DB3A-441D-89B2-BE5F6EB3DCA6}" srcOrd="1" destOrd="0" presId="urn:microsoft.com/office/officeart/2005/8/layout/target3"/>
    <dgm:cxn modelId="{CB824D85-4AC1-E14F-85E3-2F1776C1E3A5}" type="presOf" srcId="{9255BF7B-8EA0-4F83-B028-637B9B2C8FC2}" destId="{103D95DC-4567-4B9C-8854-B1AF2FDB5C48}" srcOrd="0" destOrd="0" presId="urn:microsoft.com/office/officeart/2005/8/layout/target3"/>
    <dgm:cxn modelId="{69E4DCEE-50D7-F342-A07A-CD1B781ADBFD}" type="presOf" srcId="{6DC05068-41DF-47D8-880C-E73E23798C00}" destId="{F70748C4-8D56-4486-8512-DD67F6EC5F92}" srcOrd="0" destOrd="0" presId="urn:microsoft.com/office/officeart/2005/8/layout/target3"/>
    <dgm:cxn modelId="{29087253-F249-A947-822F-E147A3B8E5EB}" type="presParOf" srcId="{F70748C4-8D56-4486-8512-DD67F6EC5F92}" destId="{0DB338C4-BF4E-4D11-B08A-76C9D33694D3}" srcOrd="0" destOrd="0" presId="urn:microsoft.com/office/officeart/2005/8/layout/target3"/>
    <dgm:cxn modelId="{7350BC96-540F-DC46-8B0D-269E1FBF3BAA}" type="presParOf" srcId="{F70748C4-8D56-4486-8512-DD67F6EC5F92}" destId="{31004C76-D43B-4F8C-BF90-98C4A037AD5B}" srcOrd="1" destOrd="0" presId="urn:microsoft.com/office/officeart/2005/8/layout/target3"/>
    <dgm:cxn modelId="{BCB97555-7A40-EF4F-AF6D-E61247BBB5D6}" type="presParOf" srcId="{F70748C4-8D56-4486-8512-DD67F6EC5F92}" destId="{103D95DC-4567-4B9C-8854-B1AF2FDB5C48}" srcOrd="2" destOrd="0" presId="urn:microsoft.com/office/officeart/2005/8/layout/target3"/>
    <dgm:cxn modelId="{5D73E8F2-6929-F349-A147-307D1AF101BD}" type="presParOf" srcId="{F70748C4-8D56-4486-8512-DD67F6EC5F92}" destId="{AFA42845-DB3A-441D-89B2-BE5F6EB3DCA6}" srcOrd="3" destOrd="0" presId="urn:microsoft.com/office/officeart/2005/8/layout/target3"/>
  </dgm:cxnLst>
  <dgm:bg/>
  <dgm:whole>
    <a:ln>
      <a:solidFill>
        <a:srgbClr val="8064A2"/>
      </a:solidFill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A041FB-2FEF-4278-9668-700BAB4F6609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527AAD33-52CE-44E9-B527-3DF82048C957}">
      <dgm:prSet custT="1"/>
      <dgm:spPr>
        <a:solidFill>
          <a:srgbClr val="8064A2"/>
        </a:solidFill>
      </dgm:spPr>
      <dgm:t>
        <a:bodyPr/>
        <a:lstStyle/>
        <a:p>
          <a:pPr rtl="0"/>
          <a:r>
            <a:rPr lang="en-GB" sz="2000" dirty="0" smtClean="0"/>
            <a:t>The goal is to </a:t>
          </a:r>
          <a:r>
            <a:rPr lang="en-US" sz="2000" dirty="0" smtClean="0"/>
            <a:t>hire 7 experienced researchers, to transfer their knowledge and research skills to actual and new staff, and subsequently, to </a:t>
          </a:r>
          <a:r>
            <a:rPr lang="en-US" sz="2000" b="1" dirty="0" smtClean="0"/>
            <a:t>upgrade recruited researchers</a:t>
          </a:r>
          <a:r>
            <a:rPr lang="en-US" sz="2000" dirty="0" smtClean="0"/>
            <a:t> through </a:t>
          </a:r>
          <a:r>
            <a:rPr lang="en-US" sz="2000" dirty="0" err="1" smtClean="0"/>
            <a:t>secondments</a:t>
          </a:r>
          <a:r>
            <a:rPr lang="en-US" sz="2000" dirty="0" smtClean="0"/>
            <a:t> and exchange with partnering organizations </a:t>
          </a:r>
          <a:r>
            <a:rPr lang="en-US" sz="2000" b="1" dirty="0" smtClean="0"/>
            <a:t>to become excellent</a:t>
          </a:r>
          <a:r>
            <a:rPr lang="en-US" sz="2000" dirty="0" smtClean="0"/>
            <a:t> in respective field of expertise. </a:t>
          </a:r>
          <a:endParaRPr lang="hr-HR" sz="2000" dirty="0"/>
        </a:p>
      </dgm:t>
    </dgm:pt>
    <dgm:pt modelId="{91E23AD6-2549-4167-AD8E-5183EB766096}" type="parTrans" cxnId="{8ED07AD6-0981-4199-AE8F-68570D26CF46}">
      <dgm:prSet/>
      <dgm:spPr/>
      <dgm:t>
        <a:bodyPr/>
        <a:lstStyle/>
        <a:p>
          <a:endParaRPr lang="hr-HR"/>
        </a:p>
      </dgm:t>
    </dgm:pt>
    <dgm:pt modelId="{48984DE9-AA2F-4D63-852D-AB47D2732F28}" type="sibTrans" cxnId="{8ED07AD6-0981-4199-AE8F-68570D26CF46}">
      <dgm:prSet/>
      <dgm:spPr/>
      <dgm:t>
        <a:bodyPr/>
        <a:lstStyle/>
        <a:p>
          <a:endParaRPr lang="hr-HR"/>
        </a:p>
      </dgm:t>
    </dgm:pt>
    <dgm:pt modelId="{AF5B6EAA-2827-422A-9700-EF48F8841653}">
      <dgm:prSet custT="1"/>
      <dgm:spPr/>
      <dgm:t>
        <a:bodyPr/>
        <a:lstStyle/>
        <a:p>
          <a:pPr rtl="0"/>
          <a:r>
            <a:rPr lang="en-US" sz="1700" dirty="0" smtClean="0">
              <a:latin typeface="Calibri"/>
              <a:cs typeface="Calibri"/>
            </a:rPr>
            <a:t>Focus on </a:t>
          </a:r>
          <a:r>
            <a:rPr lang="en-US" sz="2000" dirty="0" smtClean="0">
              <a:latin typeface="Calibri"/>
              <a:cs typeface="Calibri"/>
            </a:rPr>
            <a:t>returning</a:t>
          </a:r>
          <a:r>
            <a:rPr lang="en-US" sz="1700" dirty="0" smtClean="0">
              <a:latin typeface="Calibri"/>
              <a:cs typeface="Calibri"/>
            </a:rPr>
            <a:t> nationals</a:t>
          </a:r>
          <a:endParaRPr lang="hr-HR" sz="1700" dirty="0">
            <a:latin typeface="Calibri"/>
            <a:cs typeface="Calibri"/>
          </a:endParaRPr>
        </a:p>
      </dgm:t>
    </dgm:pt>
    <dgm:pt modelId="{EA537962-FEE3-4E3C-AA0E-B72D82D8EAB0}" type="parTrans" cxnId="{7649286E-76A8-4DE0-9ABF-32B07771ADCA}">
      <dgm:prSet/>
      <dgm:spPr/>
      <dgm:t>
        <a:bodyPr/>
        <a:lstStyle/>
        <a:p>
          <a:endParaRPr lang="hr-HR"/>
        </a:p>
      </dgm:t>
    </dgm:pt>
    <dgm:pt modelId="{0D762E62-6647-477B-BE92-7C565EC73F73}" type="sibTrans" cxnId="{7649286E-76A8-4DE0-9ABF-32B07771ADCA}">
      <dgm:prSet/>
      <dgm:spPr/>
      <dgm:t>
        <a:bodyPr/>
        <a:lstStyle/>
        <a:p>
          <a:endParaRPr lang="hr-HR"/>
        </a:p>
      </dgm:t>
    </dgm:pt>
    <dgm:pt modelId="{B9DEFB5C-FBB7-49AB-8992-5FB090B0FF3B}">
      <dgm:prSet custT="1"/>
      <dgm:spPr/>
      <dgm:t>
        <a:bodyPr/>
        <a:lstStyle/>
        <a:p>
          <a:pPr rtl="0"/>
          <a:r>
            <a:rPr lang="en-US" sz="2000" dirty="0" smtClean="0">
              <a:latin typeface="Calibri"/>
              <a:cs typeface="Calibri"/>
            </a:rPr>
            <a:t>Managerial</a:t>
          </a:r>
          <a:r>
            <a:rPr lang="en-US" sz="1700" dirty="0" smtClean="0"/>
            <a:t> skills</a:t>
          </a:r>
          <a:endParaRPr lang="hr-HR" sz="1700" dirty="0"/>
        </a:p>
      </dgm:t>
    </dgm:pt>
    <dgm:pt modelId="{3450D33E-2351-457D-B6A7-D37566928FE3}" type="parTrans" cxnId="{5EA0DEF0-32F3-4FA4-B78F-81FD598011F1}">
      <dgm:prSet/>
      <dgm:spPr/>
      <dgm:t>
        <a:bodyPr/>
        <a:lstStyle/>
        <a:p>
          <a:endParaRPr lang="hr-HR"/>
        </a:p>
      </dgm:t>
    </dgm:pt>
    <dgm:pt modelId="{40433475-19D9-47FB-B3FE-B252351E8D88}" type="sibTrans" cxnId="{5EA0DEF0-32F3-4FA4-B78F-81FD598011F1}">
      <dgm:prSet/>
      <dgm:spPr/>
      <dgm:t>
        <a:bodyPr/>
        <a:lstStyle/>
        <a:p>
          <a:endParaRPr lang="hr-HR"/>
        </a:p>
      </dgm:t>
    </dgm:pt>
    <dgm:pt modelId="{305BC570-F42F-4563-8263-E4A591005531}">
      <dgm:prSet custT="1"/>
      <dgm:spPr/>
      <dgm:t>
        <a:bodyPr/>
        <a:lstStyle/>
        <a:p>
          <a:pPr rtl="0"/>
          <a:r>
            <a:rPr lang="en-US" sz="1800" dirty="0" smtClean="0">
              <a:latin typeface="Calibri"/>
              <a:cs typeface="Calibri"/>
            </a:rPr>
            <a:t>Enhance research capacities and capabilities of applicant by hiring new researchers. </a:t>
          </a:r>
          <a:endParaRPr lang="hr-HR" sz="1800" dirty="0">
            <a:latin typeface="Calibri"/>
            <a:cs typeface="Calibri"/>
          </a:endParaRPr>
        </a:p>
      </dgm:t>
    </dgm:pt>
    <dgm:pt modelId="{09263709-358F-4CA1-B066-0282EA2F79AB}" type="parTrans" cxnId="{1A5F6D18-D272-4958-BAB6-60039B468118}">
      <dgm:prSet/>
      <dgm:spPr/>
      <dgm:t>
        <a:bodyPr/>
        <a:lstStyle/>
        <a:p>
          <a:endParaRPr lang="hr-HR"/>
        </a:p>
      </dgm:t>
    </dgm:pt>
    <dgm:pt modelId="{4FB5C45B-A3EB-43A6-8A63-8E17D0771FD9}" type="sibTrans" cxnId="{1A5F6D18-D272-4958-BAB6-60039B468118}">
      <dgm:prSet/>
      <dgm:spPr/>
      <dgm:t>
        <a:bodyPr/>
        <a:lstStyle/>
        <a:p>
          <a:endParaRPr lang="hr-HR"/>
        </a:p>
      </dgm:t>
    </dgm:pt>
    <dgm:pt modelId="{64956106-1F2F-4513-95F6-580E03C97BFE}">
      <dgm:prSet custT="1"/>
      <dgm:spPr/>
      <dgm:t>
        <a:bodyPr/>
        <a:lstStyle/>
        <a:p>
          <a:pPr rtl="0"/>
          <a:r>
            <a:rPr lang="en-US" sz="2000" dirty="0" smtClean="0">
              <a:latin typeface="Calibri"/>
              <a:cs typeface="Calibri"/>
            </a:rPr>
            <a:t>Appropriate gender balance</a:t>
          </a:r>
          <a:endParaRPr lang="hr-HR" sz="2000" dirty="0">
            <a:latin typeface="Calibri"/>
            <a:cs typeface="Calibri"/>
          </a:endParaRPr>
        </a:p>
      </dgm:t>
    </dgm:pt>
    <dgm:pt modelId="{CB50DE7E-4CC4-42E2-9FB4-DE18D428D5A9}" type="parTrans" cxnId="{57908EBB-4F9B-4E0D-98F1-3D8E254EE612}">
      <dgm:prSet/>
      <dgm:spPr/>
      <dgm:t>
        <a:bodyPr/>
        <a:lstStyle/>
        <a:p>
          <a:endParaRPr lang="hr-HR"/>
        </a:p>
      </dgm:t>
    </dgm:pt>
    <dgm:pt modelId="{F6D15A8F-D894-4DC8-8BFA-3C063F37B835}" type="sibTrans" cxnId="{57908EBB-4F9B-4E0D-98F1-3D8E254EE612}">
      <dgm:prSet/>
      <dgm:spPr/>
      <dgm:t>
        <a:bodyPr/>
        <a:lstStyle/>
        <a:p>
          <a:endParaRPr lang="hr-HR"/>
        </a:p>
      </dgm:t>
    </dgm:pt>
    <dgm:pt modelId="{16F1668C-A7AF-430A-ABA2-C77412FCD188}" type="pres">
      <dgm:prSet presAssocID="{D7A041FB-2FEF-4278-9668-700BAB4F660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F2D15C1-36D9-4CE8-BE98-2743209CD377}" type="pres">
      <dgm:prSet presAssocID="{D7A041FB-2FEF-4278-9668-700BAB4F6609}" presName="outerBox" presStyleCnt="0"/>
      <dgm:spPr/>
    </dgm:pt>
    <dgm:pt modelId="{8F2A3B34-5B37-448C-BEE2-ACB17C454D5B}" type="pres">
      <dgm:prSet presAssocID="{D7A041FB-2FEF-4278-9668-700BAB4F6609}" presName="outerBoxParent" presStyleLbl="node1" presStyleIdx="0" presStyleCnt="1"/>
      <dgm:spPr/>
      <dgm:t>
        <a:bodyPr/>
        <a:lstStyle/>
        <a:p>
          <a:endParaRPr lang="en-US"/>
        </a:p>
      </dgm:t>
    </dgm:pt>
    <dgm:pt modelId="{A0E7227E-7C1D-4290-952F-349FD357583B}" type="pres">
      <dgm:prSet presAssocID="{D7A041FB-2FEF-4278-9668-700BAB4F6609}" presName="outerBoxChildren" presStyleCnt="0"/>
      <dgm:spPr/>
    </dgm:pt>
    <dgm:pt modelId="{EDB5993E-6986-4B9E-9172-15984EA41C0C}" type="pres">
      <dgm:prSet presAssocID="{AF5B6EAA-2827-422A-9700-EF48F8841653}" presName="oChild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4E75D-B058-44E3-B3C9-4FF5EF60A0EC}" type="pres">
      <dgm:prSet presAssocID="{0D762E62-6647-477B-BE92-7C565EC73F73}" presName="outerSibTrans" presStyleCnt="0"/>
      <dgm:spPr/>
    </dgm:pt>
    <dgm:pt modelId="{E87BB61D-BC81-43DD-AE2B-D4793C629972}" type="pres">
      <dgm:prSet presAssocID="{B9DEFB5C-FBB7-49AB-8992-5FB090B0FF3B}" presName="oChild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976877-1704-45FF-B08F-AAE8CD271900}" type="pres">
      <dgm:prSet presAssocID="{40433475-19D9-47FB-B3FE-B252351E8D88}" presName="outerSibTrans" presStyleCnt="0"/>
      <dgm:spPr/>
    </dgm:pt>
    <dgm:pt modelId="{B96518DB-6D4A-4331-882F-171A6CD87F33}" type="pres">
      <dgm:prSet presAssocID="{305BC570-F42F-4563-8263-E4A591005531}" presName="oChild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346DA3-AF5C-4C92-AE0F-E38FBE6DA31F}" type="pres">
      <dgm:prSet presAssocID="{4FB5C45B-A3EB-43A6-8A63-8E17D0771FD9}" presName="outerSibTrans" presStyleCnt="0"/>
      <dgm:spPr/>
    </dgm:pt>
    <dgm:pt modelId="{C47028CC-1C61-4A94-ADDA-3C381A3059EA}" type="pres">
      <dgm:prSet presAssocID="{64956106-1F2F-4513-95F6-580E03C97BFE}" presName="oChild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72A7C0-8DA2-1143-9DB3-5ADBBCF92E60}" type="presOf" srcId="{305BC570-F42F-4563-8263-E4A591005531}" destId="{B96518DB-6D4A-4331-882F-171A6CD87F33}" srcOrd="0" destOrd="0" presId="urn:microsoft.com/office/officeart/2005/8/layout/target2"/>
    <dgm:cxn modelId="{D92D5B09-6E5A-EC48-8A27-C6BC7FA53589}" type="presOf" srcId="{D7A041FB-2FEF-4278-9668-700BAB4F6609}" destId="{16F1668C-A7AF-430A-ABA2-C77412FCD188}" srcOrd="0" destOrd="0" presId="urn:microsoft.com/office/officeart/2005/8/layout/target2"/>
    <dgm:cxn modelId="{57908EBB-4F9B-4E0D-98F1-3D8E254EE612}" srcId="{527AAD33-52CE-44E9-B527-3DF82048C957}" destId="{64956106-1F2F-4513-95F6-580E03C97BFE}" srcOrd="3" destOrd="0" parTransId="{CB50DE7E-4CC4-42E2-9FB4-DE18D428D5A9}" sibTransId="{F6D15A8F-D894-4DC8-8BFA-3C063F37B835}"/>
    <dgm:cxn modelId="{A62E2F20-2F71-2C4C-A08C-EBCD1D716AB1}" type="presOf" srcId="{B9DEFB5C-FBB7-49AB-8992-5FB090B0FF3B}" destId="{E87BB61D-BC81-43DD-AE2B-D4793C629972}" srcOrd="0" destOrd="0" presId="urn:microsoft.com/office/officeart/2005/8/layout/target2"/>
    <dgm:cxn modelId="{7649286E-76A8-4DE0-9ABF-32B07771ADCA}" srcId="{527AAD33-52CE-44E9-B527-3DF82048C957}" destId="{AF5B6EAA-2827-422A-9700-EF48F8841653}" srcOrd="0" destOrd="0" parTransId="{EA537962-FEE3-4E3C-AA0E-B72D82D8EAB0}" sibTransId="{0D762E62-6647-477B-BE92-7C565EC73F73}"/>
    <dgm:cxn modelId="{5CD8C85D-1245-B64B-BE70-B0886A411EC3}" type="presOf" srcId="{AF5B6EAA-2827-422A-9700-EF48F8841653}" destId="{EDB5993E-6986-4B9E-9172-15984EA41C0C}" srcOrd="0" destOrd="0" presId="urn:microsoft.com/office/officeart/2005/8/layout/target2"/>
    <dgm:cxn modelId="{8ED07AD6-0981-4199-AE8F-68570D26CF46}" srcId="{D7A041FB-2FEF-4278-9668-700BAB4F6609}" destId="{527AAD33-52CE-44E9-B527-3DF82048C957}" srcOrd="0" destOrd="0" parTransId="{91E23AD6-2549-4167-AD8E-5183EB766096}" sibTransId="{48984DE9-AA2F-4D63-852D-AB47D2732F28}"/>
    <dgm:cxn modelId="{E5C12ED5-68C2-0F49-B960-8333F6F89177}" type="presOf" srcId="{527AAD33-52CE-44E9-B527-3DF82048C957}" destId="{8F2A3B34-5B37-448C-BEE2-ACB17C454D5B}" srcOrd="0" destOrd="0" presId="urn:microsoft.com/office/officeart/2005/8/layout/target2"/>
    <dgm:cxn modelId="{5EA0DEF0-32F3-4FA4-B78F-81FD598011F1}" srcId="{527AAD33-52CE-44E9-B527-3DF82048C957}" destId="{B9DEFB5C-FBB7-49AB-8992-5FB090B0FF3B}" srcOrd="1" destOrd="0" parTransId="{3450D33E-2351-457D-B6A7-D37566928FE3}" sibTransId="{40433475-19D9-47FB-B3FE-B252351E8D88}"/>
    <dgm:cxn modelId="{1A5F6D18-D272-4958-BAB6-60039B468118}" srcId="{527AAD33-52CE-44E9-B527-3DF82048C957}" destId="{305BC570-F42F-4563-8263-E4A591005531}" srcOrd="2" destOrd="0" parTransId="{09263709-358F-4CA1-B066-0282EA2F79AB}" sibTransId="{4FB5C45B-A3EB-43A6-8A63-8E17D0771FD9}"/>
    <dgm:cxn modelId="{8E8DF3F3-BD67-FD44-B320-B7A664CF7F45}" type="presOf" srcId="{64956106-1F2F-4513-95F6-580E03C97BFE}" destId="{C47028CC-1C61-4A94-ADDA-3C381A3059EA}" srcOrd="0" destOrd="0" presId="urn:microsoft.com/office/officeart/2005/8/layout/target2"/>
    <dgm:cxn modelId="{2C28F7E7-70D4-5040-8065-306F11CE30E3}" type="presParOf" srcId="{16F1668C-A7AF-430A-ABA2-C77412FCD188}" destId="{9F2D15C1-36D9-4CE8-BE98-2743209CD377}" srcOrd="0" destOrd="0" presId="urn:microsoft.com/office/officeart/2005/8/layout/target2"/>
    <dgm:cxn modelId="{36D9A9B0-A271-964B-8905-AAAB6F051DB1}" type="presParOf" srcId="{9F2D15C1-36D9-4CE8-BE98-2743209CD377}" destId="{8F2A3B34-5B37-448C-BEE2-ACB17C454D5B}" srcOrd="0" destOrd="0" presId="urn:microsoft.com/office/officeart/2005/8/layout/target2"/>
    <dgm:cxn modelId="{A20A6621-FB18-1E48-959C-9CA33B9E2147}" type="presParOf" srcId="{9F2D15C1-36D9-4CE8-BE98-2743209CD377}" destId="{A0E7227E-7C1D-4290-952F-349FD357583B}" srcOrd="1" destOrd="0" presId="urn:microsoft.com/office/officeart/2005/8/layout/target2"/>
    <dgm:cxn modelId="{E1255EF8-8D49-3542-9BB0-E5FBE5F36899}" type="presParOf" srcId="{A0E7227E-7C1D-4290-952F-349FD357583B}" destId="{EDB5993E-6986-4B9E-9172-15984EA41C0C}" srcOrd="0" destOrd="0" presId="urn:microsoft.com/office/officeart/2005/8/layout/target2"/>
    <dgm:cxn modelId="{E9C82332-37AD-EC4D-A300-9329AE281178}" type="presParOf" srcId="{A0E7227E-7C1D-4290-952F-349FD357583B}" destId="{18C4E75D-B058-44E3-B3C9-4FF5EF60A0EC}" srcOrd="1" destOrd="0" presId="urn:microsoft.com/office/officeart/2005/8/layout/target2"/>
    <dgm:cxn modelId="{00F6A64F-4808-6848-BED0-EC47B4AC31B1}" type="presParOf" srcId="{A0E7227E-7C1D-4290-952F-349FD357583B}" destId="{E87BB61D-BC81-43DD-AE2B-D4793C629972}" srcOrd="2" destOrd="0" presId="urn:microsoft.com/office/officeart/2005/8/layout/target2"/>
    <dgm:cxn modelId="{BBDB5421-5A28-2F41-A434-789D5DBD2AF3}" type="presParOf" srcId="{A0E7227E-7C1D-4290-952F-349FD357583B}" destId="{6D976877-1704-45FF-B08F-AAE8CD271900}" srcOrd="3" destOrd="0" presId="urn:microsoft.com/office/officeart/2005/8/layout/target2"/>
    <dgm:cxn modelId="{3AE7E155-B61D-134B-9FE8-4F71D6A6FBD1}" type="presParOf" srcId="{A0E7227E-7C1D-4290-952F-349FD357583B}" destId="{B96518DB-6D4A-4331-882F-171A6CD87F33}" srcOrd="4" destOrd="0" presId="urn:microsoft.com/office/officeart/2005/8/layout/target2"/>
    <dgm:cxn modelId="{D8051F88-D99B-F644-9DEA-74BE712D5CCD}" type="presParOf" srcId="{A0E7227E-7C1D-4290-952F-349FD357583B}" destId="{75346DA3-AF5C-4C92-AE0F-E38FBE6DA31F}" srcOrd="5" destOrd="0" presId="urn:microsoft.com/office/officeart/2005/8/layout/target2"/>
    <dgm:cxn modelId="{407323A5-4FE9-E843-A334-A27AC590BACC}" type="presParOf" srcId="{A0E7227E-7C1D-4290-952F-349FD357583B}" destId="{C47028CC-1C61-4A94-ADDA-3C381A3059EA}" srcOrd="6" destOrd="0" presId="urn:microsoft.com/office/officeart/2005/8/layout/target2"/>
  </dgm:cxnLst>
  <dgm:bg>
    <a:solidFill>
      <a:srgbClr val="8064A2"/>
    </a:solidFill>
  </dgm:bg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56E89E-AF04-7541-A3F0-F7F545821401}" type="doc">
      <dgm:prSet loTypeId="urn:microsoft.com/office/officeart/2005/8/layout/targe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DF0A36-B338-8D49-B4C5-13672F1FAACE}">
      <dgm:prSet/>
      <dgm:spPr/>
      <dgm:t>
        <a:bodyPr/>
        <a:lstStyle/>
        <a:p>
          <a:pPr rtl="0"/>
          <a:r>
            <a:rPr lang="en-US" b="1" smtClean="0"/>
            <a:t>Objectives</a:t>
          </a:r>
          <a:r>
            <a:rPr lang="en-US" smtClean="0"/>
            <a:t> </a:t>
          </a:r>
          <a:endParaRPr lang="en-US"/>
        </a:p>
      </dgm:t>
    </dgm:pt>
    <dgm:pt modelId="{257F74C4-759B-0242-817D-E89C71F6EABF}" type="parTrans" cxnId="{52266828-0288-E346-8449-C7B80D920F6D}">
      <dgm:prSet/>
      <dgm:spPr/>
      <dgm:t>
        <a:bodyPr/>
        <a:lstStyle/>
        <a:p>
          <a:endParaRPr lang="en-US"/>
        </a:p>
      </dgm:t>
    </dgm:pt>
    <dgm:pt modelId="{0A9DE3B8-2614-8B43-96FE-D4B3D09E8DC1}" type="sibTrans" cxnId="{52266828-0288-E346-8449-C7B80D920F6D}">
      <dgm:prSet/>
      <dgm:spPr/>
      <dgm:t>
        <a:bodyPr/>
        <a:lstStyle/>
        <a:p>
          <a:endParaRPr lang="en-US"/>
        </a:p>
      </dgm:t>
    </dgm:pt>
    <dgm:pt modelId="{4A140720-BA4E-8147-9CB9-2B0631F386F3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US" dirty="0" smtClean="0"/>
            <a:t>to develop the plan for IP management</a:t>
          </a:r>
          <a:endParaRPr lang="en-US" dirty="0"/>
        </a:p>
      </dgm:t>
    </dgm:pt>
    <dgm:pt modelId="{DCB083BC-63D3-6B48-8E81-9F29AAF2A51C}" type="parTrans" cxnId="{019133D5-DFB5-734C-AE59-7AFCA18FF596}">
      <dgm:prSet/>
      <dgm:spPr/>
      <dgm:t>
        <a:bodyPr/>
        <a:lstStyle/>
        <a:p>
          <a:endParaRPr lang="en-US"/>
        </a:p>
      </dgm:t>
    </dgm:pt>
    <dgm:pt modelId="{C2A2F917-D1D5-8541-895C-E2180DCD406A}" type="sibTrans" cxnId="{019133D5-DFB5-734C-AE59-7AFCA18FF596}">
      <dgm:prSet/>
      <dgm:spPr/>
      <dgm:t>
        <a:bodyPr/>
        <a:lstStyle/>
        <a:p>
          <a:endParaRPr lang="en-US"/>
        </a:p>
      </dgm:t>
    </dgm:pt>
    <dgm:pt modelId="{37553B6C-4B9E-3A46-B2BA-ED1F17550560}">
      <dgm:prSet/>
      <dgm:spPr>
        <a:ln>
          <a:solidFill>
            <a:srgbClr val="8064A2"/>
          </a:solidFill>
        </a:ln>
      </dgm:spPr>
      <dgm:t>
        <a:bodyPr/>
        <a:lstStyle/>
        <a:p>
          <a:pPr rtl="0"/>
          <a:r>
            <a:rPr lang="en-US" dirty="0" smtClean="0"/>
            <a:t>to integrate </a:t>
          </a:r>
          <a:r>
            <a:rPr lang="en-US" dirty="0" err="1" smtClean="0"/>
            <a:t>InnoMol</a:t>
          </a:r>
          <a:r>
            <a:rPr lang="en-US" dirty="0" smtClean="0"/>
            <a:t> scientific output to the knowledge database of RBI </a:t>
          </a:r>
          <a:endParaRPr lang="en-US" dirty="0"/>
        </a:p>
      </dgm:t>
    </dgm:pt>
    <dgm:pt modelId="{2960C88D-FED1-DB4F-A742-0A00B76447E1}" type="parTrans" cxnId="{60C687F3-389D-FE47-94B9-B39E80476D3D}">
      <dgm:prSet/>
      <dgm:spPr/>
      <dgm:t>
        <a:bodyPr/>
        <a:lstStyle/>
        <a:p>
          <a:endParaRPr lang="en-US"/>
        </a:p>
      </dgm:t>
    </dgm:pt>
    <dgm:pt modelId="{D92C3A32-540E-5A4B-A49B-8549BEA0221C}" type="sibTrans" cxnId="{60C687F3-389D-FE47-94B9-B39E80476D3D}">
      <dgm:prSet/>
      <dgm:spPr/>
      <dgm:t>
        <a:bodyPr/>
        <a:lstStyle/>
        <a:p>
          <a:endParaRPr lang="en-US"/>
        </a:p>
      </dgm:t>
    </dgm:pt>
    <dgm:pt modelId="{4430958B-69A7-6147-B5B9-8E2EE8B48764}" type="pres">
      <dgm:prSet presAssocID="{5756E89E-AF04-7541-A3F0-F7F54582140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13495A-6845-1946-9A6A-F2A7FDE485B2}" type="pres">
      <dgm:prSet presAssocID="{19DF0A36-B338-8D49-B4C5-13672F1FAACE}" presName="circle1" presStyleLbl="node1" presStyleIdx="0" presStyleCnt="1"/>
      <dgm:spPr>
        <a:solidFill>
          <a:schemeClr val="accent4"/>
        </a:solidFill>
      </dgm:spPr>
    </dgm:pt>
    <dgm:pt modelId="{13A963C2-2B36-B543-AED1-34A84499F643}" type="pres">
      <dgm:prSet presAssocID="{19DF0A36-B338-8D49-B4C5-13672F1FAACE}" presName="space" presStyleCnt="0"/>
      <dgm:spPr/>
    </dgm:pt>
    <dgm:pt modelId="{C39926DF-D5F9-EB47-85C7-212FF4BCD182}" type="pres">
      <dgm:prSet presAssocID="{19DF0A36-B338-8D49-B4C5-13672F1FAACE}" presName="rect1" presStyleLbl="alignAcc1" presStyleIdx="0" presStyleCnt="1"/>
      <dgm:spPr/>
      <dgm:t>
        <a:bodyPr/>
        <a:lstStyle/>
        <a:p>
          <a:endParaRPr lang="en-US"/>
        </a:p>
      </dgm:t>
    </dgm:pt>
    <dgm:pt modelId="{F99591EF-42DA-664E-B49D-69EEEE37727D}" type="pres">
      <dgm:prSet presAssocID="{19DF0A36-B338-8D49-B4C5-13672F1FAACE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26B0F-03EC-0345-9893-834F722B9D56}" type="pres">
      <dgm:prSet presAssocID="{19DF0A36-B338-8D49-B4C5-13672F1FAACE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9CC414-7370-C645-8272-336F51934E56}" type="presOf" srcId="{19DF0A36-B338-8D49-B4C5-13672F1FAACE}" destId="{F99591EF-42DA-664E-B49D-69EEEE37727D}" srcOrd="1" destOrd="0" presId="urn:microsoft.com/office/officeart/2005/8/layout/target3"/>
    <dgm:cxn modelId="{52266828-0288-E346-8449-C7B80D920F6D}" srcId="{5756E89E-AF04-7541-A3F0-F7F545821401}" destId="{19DF0A36-B338-8D49-B4C5-13672F1FAACE}" srcOrd="0" destOrd="0" parTransId="{257F74C4-759B-0242-817D-E89C71F6EABF}" sibTransId="{0A9DE3B8-2614-8B43-96FE-D4B3D09E8DC1}"/>
    <dgm:cxn modelId="{6A30D8CF-EB3A-0341-ACA8-4C0BD27A0B6F}" type="presOf" srcId="{5756E89E-AF04-7541-A3F0-F7F545821401}" destId="{4430958B-69A7-6147-B5B9-8E2EE8B48764}" srcOrd="0" destOrd="0" presId="urn:microsoft.com/office/officeart/2005/8/layout/target3"/>
    <dgm:cxn modelId="{C482A7A5-2F77-3B4F-942E-8BBB14B4F912}" type="presOf" srcId="{19DF0A36-B338-8D49-B4C5-13672F1FAACE}" destId="{C39926DF-D5F9-EB47-85C7-212FF4BCD182}" srcOrd="0" destOrd="0" presId="urn:microsoft.com/office/officeart/2005/8/layout/target3"/>
    <dgm:cxn modelId="{019133D5-DFB5-734C-AE59-7AFCA18FF596}" srcId="{19DF0A36-B338-8D49-B4C5-13672F1FAACE}" destId="{4A140720-BA4E-8147-9CB9-2B0631F386F3}" srcOrd="0" destOrd="0" parTransId="{DCB083BC-63D3-6B48-8E81-9F29AAF2A51C}" sibTransId="{C2A2F917-D1D5-8541-895C-E2180DCD406A}"/>
    <dgm:cxn modelId="{60C687F3-389D-FE47-94B9-B39E80476D3D}" srcId="{19DF0A36-B338-8D49-B4C5-13672F1FAACE}" destId="{37553B6C-4B9E-3A46-B2BA-ED1F17550560}" srcOrd="1" destOrd="0" parTransId="{2960C88D-FED1-DB4F-A742-0A00B76447E1}" sibTransId="{D92C3A32-540E-5A4B-A49B-8549BEA0221C}"/>
    <dgm:cxn modelId="{E8272967-0A7F-F448-B5D7-2FA9B2DAB067}" type="presOf" srcId="{4A140720-BA4E-8147-9CB9-2B0631F386F3}" destId="{7C226B0F-03EC-0345-9893-834F722B9D56}" srcOrd="0" destOrd="0" presId="urn:microsoft.com/office/officeart/2005/8/layout/target3"/>
    <dgm:cxn modelId="{D1377DEF-09AC-744A-84FF-19E6DFBC53D3}" type="presOf" srcId="{37553B6C-4B9E-3A46-B2BA-ED1F17550560}" destId="{7C226B0F-03EC-0345-9893-834F722B9D56}" srcOrd="0" destOrd="1" presId="urn:microsoft.com/office/officeart/2005/8/layout/target3"/>
    <dgm:cxn modelId="{E6479DF9-5098-B141-9E66-F455FC121575}" type="presParOf" srcId="{4430958B-69A7-6147-B5B9-8E2EE8B48764}" destId="{0113495A-6845-1946-9A6A-F2A7FDE485B2}" srcOrd="0" destOrd="0" presId="urn:microsoft.com/office/officeart/2005/8/layout/target3"/>
    <dgm:cxn modelId="{DE4AFE1E-AEC9-FB43-B340-F8BEB3227864}" type="presParOf" srcId="{4430958B-69A7-6147-B5B9-8E2EE8B48764}" destId="{13A963C2-2B36-B543-AED1-34A84499F643}" srcOrd="1" destOrd="0" presId="urn:microsoft.com/office/officeart/2005/8/layout/target3"/>
    <dgm:cxn modelId="{622C742E-F3FE-7242-B0D1-27BDAE1BEC0B}" type="presParOf" srcId="{4430958B-69A7-6147-B5B9-8E2EE8B48764}" destId="{C39926DF-D5F9-EB47-85C7-212FF4BCD182}" srcOrd="2" destOrd="0" presId="urn:microsoft.com/office/officeart/2005/8/layout/target3"/>
    <dgm:cxn modelId="{5C6F4F92-288A-7B4D-82B2-E9EA55E650CC}" type="presParOf" srcId="{4430958B-69A7-6147-B5B9-8E2EE8B48764}" destId="{F99591EF-42DA-664E-B49D-69EEEE37727D}" srcOrd="3" destOrd="0" presId="urn:microsoft.com/office/officeart/2005/8/layout/target3"/>
    <dgm:cxn modelId="{5A7751C1-8C1D-5643-8536-CF14D5BAB0F1}" type="presParOf" srcId="{4430958B-69A7-6147-B5B9-8E2EE8B48764}" destId="{7C226B0F-03EC-0345-9893-834F722B9D56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88555-A842-4768-A981-5EB6D9FC2003}">
      <dsp:nvSpPr>
        <dsp:cNvPr id="0" name=""/>
        <dsp:cNvSpPr/>
      </dsp:nvSpPr>
      <dsp:spPr>
        <a:xfrm>
          <a:off x="0" y="0"/>
          <a:ext cx="4277072" cy="4277072"/>
        </a:xfrm>
        <a:prstGeom prst="pie">
          <a:avLst>
            <a:gd name="adj1" fmla="val 5400000"/>
            <a:gd name="adj2" fmla="val 1620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3B20E-E63F-43D5-81EC-A71EFDDE9DBD}">
      <dsp:nvSpPr>
        <dsp:cNvPr id="0" name=""/>
        <dsp:cNvSpPr/>
      </dsp:nvSpPr>
      <dsp:spPr>
        <a:xfrm>
          <a:off x="2138536" y="0"/>
          <a:ext cx="6574432" cy="42770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This Activity is addressed to </a:t>
          </a:r>
          <a:r>
            <a:rPr lang="en-US" sz="1400" b="1" i="1" kern="1200" dirty="0" smtClean="0"/>
            <a:t>highest quality or most promising research entities of</a:t>
          </a:r>
          <a:r>
            <a:rPr lang="hr-HR" sz="1400" b="1" i="1" kern="1200" dirty="0" smtClean="0"/>
            <a:t>  </a:t>
          </a:r>
          <a:r>
            <a:rPr lang="en-US" sz="1400" kern="1200" dirty="0" smtClean="0"/>
            <a:t>significant size (such as University Departments, Faculties, </a:t>
          </a:r>
          <a:r>
            <a:rPr lang="en-US" sz="1400" kern="1200" dirty="0" err="1" smtClean="0"/>
            <a:t>specialised</a:t>
          </a:r>
          <a:r>
            <a:rPr lang="en-US" sz="1400" kern="1200" dirty="0" smtClean="0"/>
            <a:t> Research Institutes or</a:t>
          </a:r>
          <a:r>
            <a:rPr lang="hr-HR" sz="1400" kern="1200" dirty="0" smtClean="0"/>
            <a:t> </a:t>
          </a:r>
          <a:r>
            <a:rPr lang="en-US" sz="1400" kern="1200" dirty="0" smtClean="0"/>
            <a:t>important size research laboratories, with at least 10 permanent experienced </a:t>
          </a:r>
          <a:r>
            <a:rPr lang="hr-HR" sz="1400" kern="1200" dirty="0" smtClean="0"/>
            <a:t> </a:t>
          </a:r>
          <a:r>
            <a:rPr lang="en-US" sz="1400" kern="1200" dirty="0" smtClean="0"/>
            <a:t>researchers),</a:t>
          </a:r>
          <a:r>
            <a:rPr lang="hr-HR" sz="1400" kern="1200" dirty="0" smtClean="0"/>
            <a:t> </a:t>
          </a:r>
          <a:r>
            <a:rPr lang="en-US" sz="1400" kern="1200" dirty="0" smtClean="0"/>
            <a:t>established in the eligible regions. These research entities may be qualified in any S&amp;T field</a:t>
          </a:r>
          <a:r>
            <a:rPr lang="hr-HR" sz="1400" kern="1200" dirty="0" smtClean="0"/>
            <a:t> </a:t>
          </a:r>
          <a:r>
            <a:rPr lang="en-US" sz="1400" kern="1200" dirty="0" smtClean="0"/>
            <a:t>within the scope of EU FP7.</a:t>
          </a:r>
          <a:endParaRPr lang="hr-HR" sz="1400" kern="1200" dirty="0"/>
        </a:p>
      </dsp:txBody>
      <dsp:txXfrm>
        <a:off x="2138536" y="0"/>
        <a:ext cx="6574432" cy="2031609"/>
      </dsp:txXfrm>
    </dsp:sp>
    <dsp:sp modelId="{B11FE9FB-E75A-4D0D-A8FC-CCB31208AEC8}">
      <dsp:nvSpPr>
        <dsp:cNvPr id="0" name=""/>
        <dsp:cNvSpPr/>
      </dsp:nvSpPr>
      <dsp:spPr>
        <a:xfrm>
          <a:off x="1122731" y="2031609"/>
          <a:ext cx="2031609" cy="2031609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86BB0-D2F1-4240-8D82-52E482102EE4}">
      <dsp:nvSpPr>
        <dsp:cNvPr id="0" name=""/>
        <dsp:cNvSpPr/>
      </dsp:nvSpPr>
      <dsp:spPr>
        <a:xfrm>
          <a:off x="2138536" y="1672319"/>
          <a:ext cx="6574432" cy="22835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 the proposals, the applicants have to </a:t>
          </a:r>
          <a:r>
            <a:rPr lang="en-US" sz="1400" b="1" i="1" kern="1200" dirty="0" smtClean="0"/>
            <a:t>provide evidence of their excellence in research and</a:t>
          </a:r>
          <a:r>
            <a:rPr lang="hr-HR" sz="1400" b="1" i="1" kern="1200" dirty="0" smtClean="0"/>
            <a:t> </a:t>
          </a:r>
          <a:r>
            <a:rPr lang="en-US" sz="1400" b="1" i="1" kern="1200" dirty="0" smtClean="0"/>
            <a:t>of their leadership potential in the scientific fields of their competence. They </a:t>
          </a:r>
          <a:r>
            <a:rPr lang="hr-HR" sz="1400" b="1" i="1" kern="1200" dirty="0" smtClean="0"/>
            <a:t>s</a:t>
          </a:r>
          <a:r>
            <a:rPr lang="en-US" sz="1400" b="1" i="1" kern="1200" dirty="0" err="1" smtClean="0"/>
            <a:t>hould</a:t>
          </a:r>
          <a:r>
            <a:rPr lang="en-US" sz="1400" b="1" i="1" kern="1200" dirty="0" smtClean="0"/>
            <a:t> include</a:t>
          </a:r>
          <a:r>
            <a:rPr lang="hr-HR" sz="1400" b="1" i="1" kern="1200" dirty="0" smtClean="0"/>
            <a:t> </a:t>
          </a:r>
          <a:r>
            <a:rPr lang="en-US" sz="1400" kern="1200" dirty="0" smtClean="0"/>
            <a:t>a clear description of their RTD objectives, their main research activities and demonstrate a</a:t>
          </a:r>
          <a:r>
            <a:rPr lang="hr-HR" sz="1400" kern="1200" dirty="0" smtClean="0"/>
            <a:t> </a:t>
          </a:r>
          <a:r>
            <a:rPr lang="en-US" sz="1400" kern="1200" dirty="0" smtClean="0"/>
            <a:t>good track-record of achievements; self-assess their research accomplishments to demonstrate</a:t>
          </a:r>
          <a:r>
            <a:rPr lang="hr-HR" sz="1400" kern="1200" dirty="0" smtClean="0"/>
            <a:t> </a:t>
          </a:r>
          <a:r>
            <a:rPr lang="en-US" sz="1400" kern="1200" dirty="0" smtClean="0"/>
            <a:t>their potential and expertise; describe the </a:t>
          </a:r>
          <a:r>
            <a:rPr lang="en-US" sz="1400" kern="1200" dirty="0" err="1" smtClean="0"/>
            <a:t>organisation</a:t>
          </a:r>
          <a:r>
            <a:rPr lang="en-US" sz="1400" kern="1200" dirty="0" smtClean="0"/>
            <a:t> of their entity (who is doing what,</a:t>
          </a:r>
          <a:r>
            <a:rPr lang="hr-HR" sz="1400" kern="1200" dirty="0" smtClean="0"/>
            <a:t> </a:t>
          </a:r>
          <a:r>
            <a:rPr lang="en-US" sz="1400" kern="1200" dirty="0" smtClean="0"/>
            <a:t>short description of available research facilities in terms of staff and durable equipment);</a:t>
          </a:r>
          <a:r>
            <a:rPr lang="hr-HR" sz="1400" kern="1200" dirty="0" smtClean="0"/>
            <a:t> </a:t>
          </a:r>
          <a:r>
            <a:rPr lang="en-US" sz="1400" kern="1200" dirty="0" smtClean="0"/>
            <a:t>provide short CVs of the most important researchers of their entity, a list of most recent and</a:t>
          </a:r>
          <a:r>
            <a:rPr lang="hr-HR" sz="1400" kern="1200" dirty="0" smtClean="0"/>
            <a:t> </a:t>
          </a:r>
          <a:r>
            <a:rPr lang="en-US" sz="1400" kern="1200" dirty="0" smtClean="0"/>
            <a:t>significant publications or patents, collaborations with other RTD entities in the country or</a:t>
          </a:r>
          <a:r>
            <a:rPr lang="hr-HR" sz="1400" kern="1200" dirty="0" smtClean="0"/>
            <a:t> </a:t>
          </a:r>
          <a:r>
            <a:rPr lang="en-US" sz="1400" kern="1200" dirty="0" smtClean="0"/>
            <a:t>elsewhere, potential participation in research </a:t>
          </a:r>
          <a:r>
            <a:rPr lang="en-US" sz="1400" kern="1200" dirty="0" err="1" smtClean="0"/>
            <a:t>programmes</a:t>
          </a:r>
          <a:r>
            <a:rPr lang="en-US" sz="1400" kern="1200" dirty="0" smtClean="0"/>
            <a:t> or activities funded by the</a:t>
          </a:r>
          <a:r>
            <a:rPr lang="hr-HR" sz="1400" kern="1200" dirty="0" smtClean="0"/>
            <a:t> </a:t>
          </a:r>
          <a:r>
            <a:rPr lang="en-US" sz="1400" kern="1200" dirty="0" smtClean="0"/>
            <a:t>European Union, other national or international </a:t>
          </a:r>
          <a:r>
            <a:rPr lang="en-US" sz="1400" kern="1200" dirty="0" err="1" smtClean="0"/>
            <a:t>organisations</a:t>
          </a:r>
          <a:r>
            <a:rPr lang="en-US" sz="1400" kern="1200" dirty="0" smtClean="0"/>
            <a:t> or the private sector (SMEs,</a:t>
          </a:r>
          <a:r>
            <a:rPr lang="hr-HR" sz="1400" kern="1200" dirty="0" smtClean="0"/>
            <a:t> industry, end-users), etc.</a:t>
          </a:r>
          <a:endParaRPr lang="hr-HR" sz="1400" kern="1200" dirty="0"/>
        </a:p>
      </dsp:txBody>
      <dsp:txXfrm>
        <a:off x="2138536" y="1672319"/>
        <a:ext cx="6574432" cy="228352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338C4-BF4E-4D11-B08A-76C9D33694D3}">
      <dsp:nvSpPr>
        <dsp:cNvPr id="0" name=""/>
        <dsp:cNvSpPr/>
      </dsp:nvSpPr>
      <dsp:spPr>
        <a:xfrm>
          <a:off x="0" y="0"/>
          <a:ext cx="369332" cy="369332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D95DC-4567-4B9C-8854-B1AF2FDB5C48}">
      <dsp:nvSpPr>
        <dsp:cNvPr id="0" name=""/>
        <dsp:cNvSpPr/>
      </dsp:nvSpPr>
      <dsp:spPr>
        <a:xfrm>
          <a:off x="184665" y="0"/>
          <a:ext cx="3919789" cy="3693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400" kern="1200" dirty="0" smtClean="0">
              <a:latin typeface="Calibri"/>
              <a:cs typeface="Calibri"/>
            </a:rPr>
            <a:t>Recruitment - </a:t>
          </a:r>
          <a:r>
            <a:rPr lang="hr-HR" sz="2400" kern="1200" dirty="0" smtClean="0">
              <a:latin typeface="Calibri"/>
              <a:cs typeface="Calibri"/>
            </a:rPr>
            <a:t> 1 </a:t>
          </a:r>
          <a:r>
            <a:rPr lang="ta-IN" sz="2400" kern="1200" dirty="0" smtClean="0">
              <a:latin typeface="Calibri"/>
              <a:cs typeface="Calibri"/>
            </a:rPr>
            <a:t>IP manager</a:t>
          </a:r>
          <a:endParaRPr lang="hr-HR" sz="2400" kern="1200" dirty="0">
            <a:latin typeface="Calibri"/>
            <a:cs typeface="Calibri"/>
          </a:endParaRPr>
        </a:p>
      </dsp:txBody>
      <dsp:txXfrm>
        <a:off x="184665" y="0"/>
        <a:ext cx="3919789" cy="3693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B9EB-41B2-4A12-A3C0-4316CA2A1036}">
      <dsp:nvSpPr>
        <dsp:cNvPr id="0" name=""/>
        <dsp:cNvSpPr/>
      </dsp:nvSpPr>
      <dsp:spPr>
        <a:xfrm>
          <a:off x="0" y="158417"/>
          <a:ext cx="3715612" cy="3715612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E5FA6-7237-4C14-A0B5-66C9D2C93017}">
      <dsp:nvSpPr>
        <dsp:cNvPr id="0" name=""/>
        <dsp:cNvSpPr/>
      </dsp:nvSpPr>
      <dsp:spPr>
        <a:xfrm>
          <a:off x="1857806" y="158417"/>
          <a:ext cx="4334881" cy="37156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Only active participation at the conferences/workshops/seminars/Round Tables will be supported. </a:t>
          </a:r>
          <a:endParaRPr lang="hr-HR" sz="2300" kern="1200" dirty="0"/>
        </a:p>
      </dsp:txBody>
      <dsp:txXfrm>
        <a:off x="1857806" y="158417"/>
        <a:ext cx="4334881" cy="1764916"/>
      </dsp:txXfrm>
    </dsp:sp>
    <dsp:sp modelId="{77EFAC69-5876-4041-9ECF-A7234F21F4C2}">
      <dsp:nvSpPr>
        <dsp:cNvPr id="0" name=""/>
        <dsp:cNvSpPr/>
      </dsp:nvSpPr>
      <dsp:spPr>
        <a:xfrm>
          <a:off x="975348" y="1923333"/>
          <a:ext cx="1764916" cy="1764916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2F04F-BC62-42B9-BC96-15AD34442B0B}">
      <dsp:nvSpPr>
        <dsp:cNvPr id="0" name=""/>
        <dsp:cNvSpPr/>
      </dsp:nvSpPr>
      <dsp:spPr>
        <a:xfrm>
          <a:off x="1857806" y="1923333"/>
          <a:ext cx="4334881" cy="17649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Active participation includes lecture or poster with the most recent research results or chairmanship of conference/workshop or session. </a:t>
          </a:r>
          <a:endParaRPr lang="hr-HR" sz="2300" kern="1200" dirty="0"/>
        </a:p>
      </dsp:txBody>
      <dsp:txXfrm>
        <a:off x="1857806" y="1923333"/>
        <a:ext cx="4334881" cy="17649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B9EB-41B2-4A12-A3C0-4316CA2A1036}">
      <dsp:nvSpPr>
        <dsp:cNvPr id="0" name=""/>
        <dsp:cNvSpPr/>
      </dsp:nvSpPr>
      <dsp:spPr>
        <a:xfrm>
          <a:off x="0" y="64807"/>
          <a:ext cx="3326769" cy="3326769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E5FA6-7237-4C14-A0B5-66C9D2C93017}">
      <dsp:nvSpPr>
        <dsp:cNvPr id="0" name=""/>
        <dsp:cNvSpPr/>
      </dsp:nvSpPr>
      <dsp:spPr>
        <a:xfrm>
          <a:off x="1663384" y="64807"/>
          <a:ext cx="3881231" cy="3326769"/>
        </a:xfrm>
        <a:prstGeom prst="rect">
          <a:avLst/>
        </a:prstGeom>
        <a:noFill/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0" kern="1200" dirty="0" smtClean="0">
              <a:solidFill>
                <a:srgbClr val="000000"/>
              </a:solidFill>
            </a:rPr>
            <a:t>Co-organise </a:t>
          </a:r>
          <a:r>
            <a:rPr lang="en-US" sz="2800" b="0" kern="1200" dirty="0" smtClean="0">
              <a:solidFill>
                <a:srgbClr val="000000"/>
              </a:solidFill>
            </a:rPr>
            <a:t>13th Multinational Congress on Microscopy, 2015. </a:t>
          </a:r>
          <a:endParaRPr lang="hr-HR" sz="2800" b="0" kern="1200" dirty="0">
            <a:solidFill>
              <a:srgbClr val="000000"/>
            </a:solidFill>
          </a:endParaRPr>
        </a:p>
      </dsp:txBody>
      <dsp:txXfrm>
        <a:off x="1663384" y="64807"/>
        <a:ext cx="3881231" cy="1580215"/>
      </dsp:txXfrm>
    </dsp:sp>
    <dsp:sp modelId="{77EFAC69-5876-4041-9ECF-A7234F21F4C2}">
      <dsp:nvSpPr>
        <dsp:cNvPr id="0" name=""/>
        <dsp:cNvSpPr/>
      </dsp:nvSpPr>
      <dsp:spPr>
        <a:xfrm>
          <a:off x="873277" y="1645022"/>
          <a:ext cx="1580215" cy="1580215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2F04F-BC62-42B9-BC96-15AD34442B0B}">
      <dsp:nvSpPr>
        <dsp:cNvPr id="0" name=""/>
        <dsp:cNvSpPr/>
      </dsp:nvSpPr>
      <dsp:spPr>
        <a:xfrm>
          <a:off x="1663384" y="1645022"/>
          <a:ext cx="3881231" cy="1580215"/>
        </a:xfrm>
        <a:prstGeom prst="rect">
          <a:avLst/>
        </a:prstGeom>
        <a:noFill/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0" kern="1200" dirty="0" err="1" smtClean="0">
              <a:solidFill>
                <a:srgbClr val="000000"/>
              </a:solidFill>
            </a:rPr>
            <a:t>Epigenomics</a:t>
          </a:r>
          <a:r>
            <a:rPr lang="en-GB" sz="2800" b="0" kern="1200" dirty="0" smtClean="0">
              <a:solidFill>
                <a:srgbClr val="000000"/>
              </a:solidFill>
            </a:rPr>
            <a:t> Congress – International, 2016</a:t>
          </a:r>
          <a:endParaRPr lang="hr-HR" sz="2800" b="0" kern="1200" dirty="0">
            <a:solidFill>
              <a:srgbClr val="000000"/>
            </a:solidFill>
          </a:endParaRPr>
        </a:p>
      </dsp:txBody>
      <dsp:txXfrm>
        <a:off x="1663384" y="1645022"/>
        <a:ext cx="3881231" cy="158021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4D331C-D685-4429-A6D9-A1BBDF7BEBC9}">
      <dsp:nvSpPr>
        <dsp:cNvPr id="0" name=""/>
        <dsp:cNvSpPr/>
      </dsp:nvSpPr>
      <dsp:spPr>
        <a:xfrm>
          <a:off x="0" y="72007"/>
          <a:ext cx="3240360" cy="3240360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B3324-6DB4-4A2E-AE0B-2ADAC89CC6B5}">
      <dsp:nvSpPr>
        <dsp:cNvPr id="0" name=""/>
        <dsp:cNvSpPr/>
      </dsp:nvSpPr>
      <dsp:spPr>
        <a:xfrm>
          <a:off x="1620180" y="72007"/>
          <a:ext cx="3780420" cy="32403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Staff from RBI will engage in technical organization of </a:t>
          </a:r>
          <a:r>
            <a:rPr lang="en-GB" sz="2400" b="1" kern="1200" dirty="0" smtClean="0"/>
            <a:t>5 workshops</a:t>
          </a:r>
          <a:endParaRPr lang="hr-HR" sz="2400" b="1" kern="120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(M9, 14, 18, 22, 35)</a:t>
          </a:r>
        </a:p>
      </dsp:txBody>
      <dsp:txXfrm>
        <a:off x="1620180" y="72007"/>
        <a:ext cx="3780420" cy="1539171"/>
      </dsp:txXfrm>
    </dsp:sp>
    <dsp:sp modelId="{63ED4A59-FCCE-4224-8B3E-DCB73D702201}">
      <dsp:nvSpPr>
        <dsp:cNvPr id="0" name=""/>
        <dsp:cNvSpPr/>
      </dsp:nvSpPr>
      <dsp:spPr>
        <a:xfrm>
          <a:off x="850594" y="1611179"/>
          <a:ext cx="1539171" cy="1539171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154F44-99E9-4C6B-B5D1-6A6451C2DA71}">
      <dsp:nvSpPr>
        <dsp:cNvPr id="0" name=""/>
        <dsp:cNvSpPr/>
      </dsp:nvSpPr>
      <dsp:spPr>
        <a:xfrm>
          <a:off x="1620180" y="1611179"/>
          <a:ext cx="3780420" cy="15391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Lectures for </a:t>
          </a:r>
          <a:r>
            <a:rPr lang="en-GB" sz="2400" b="0" kern="1200" dirty="0" smtClean="0"/>
            <a:t>Workshop</a:t>
          </a:r>
          <a:r>
            <a:rPr lang="hr-HR" sz="2400" b="0" kern="1200" dirty="0" smtClean="0"/>
            <a:t>s  of </a:t>
          </a:r>
          <a:r>
            <a:rPr lang="en-GB" sz="2400" kern="1200" dirty="0" err="1" smtClean="0"/>
            <a:t>secondees</a:t>
          </a:r>
          <a:r>
            <a:rPr lang="en-GB" sz="2400" kern="1200" dirty="0" smtClean="0"/>
            <a:t> from </a:t>
          </a:r>
          <a:r>
            <a:rPr lang="en-GB" sz="2400" b="1" kern="1200" dirty="0" smtClean="0"/>
            <a:t>partnering organizations</a:t>
          </a:r>
          <a:endParaRPr lang="hr-HR" sz="2400" b="1" kern="1200" dirty="0" smtClean="0"/>
        </a:p>
      </dsp:txBody>
      <dsp:txXfrm>
        <a:off x="1620180" y="1611179"/>
        <a:ext cx="3780420" cy="153917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D8B2D-9A8E-49C5-92B7-457C88607F57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AA710-393B-4FE2-AF36-040AC55B24B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The main task of this WP </a:t>
          </a:r>
          <a:r>
            <a:rPr lang="en-US" sz="2700" kern="1200" dirty="0" smtClean="0"/>
            <a:t>is to apply for an international independent expert evaluation of overall RBI research quality and capability (including management and infrastructure). </a:t>
          </a:r>
          <a:endParaRPr lang="hr-HR" sz="2700" kern="1200" dirty="0"/>
        </a:p>
      </dsp:txBody>
      <dsp:txXfrm>
        <a:off x="2262981" y="0"/>
        <a:ext cx="5966618" cy="2149832"/>
      </dsp:txXfrm>
    </dsp:sp>
    <dsp:sp modelId="{B7A890D3-8F99-4DE3-9453-B3DD984BB5E1}">
      <dsp:nvSpPr>
        <dsp:cNvPr id="0" name=""/>
        <dsp:cNvSpPr/>
      </dsp:nvSpPr>
      <dsp:spPr>
        <a:xfrm>
          <a:off x="1188065" y="2149832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6BE67-8AD5-410C-BB25-7EA2215A7189}">
      <dsp:nvSpPr>
        <dsp:cNvPr id="0" name=""/>
        <dsp:cNvSpPr/>
      </dsp:nvSpPr>
      <dsp:spPr>
        <a:xfrm>
          <a:off x="2262981" y="2149832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The evaluation will take place at the end of the implementation of the Action Plan. </a:t>
          </a:r>
          <a:endParaRPr lang="hr-HR" sz="2700" kern="1200"/>
        </a:p>
      </dsp:txBody>
      <dsp:txXfrm>
        <a:off x="2262981" y="2149832"/>
        <a:ext cx="5966618" cy="21498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46BA3-608A-4A47-A86E-BC95BDFA19D2}">
      <dsp:nvSpPr>
        <dsp:cNvPr id="0" name=""/>
        <dsp:cNvSpPr/>
      </dsp:nvSpPr>
      <dsp:spPr>
        <a:xfrm>
          <a:off x="0" y="347020"/>
          <a:ext cx="770978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5F3525-D156-4F00-990B-6684419AC963}">
      <dsp:nvSpPr>
        <dsp:cNvPr id="0" name=""/>
        <dsp:cNvSpPr/>
      </dsp:nvSpPr>
      <dsp:spPr>
        <a:xfrm>
          <a:off x="385489" y="7539"/>
          <a:ext cx="7050067" cy="67896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88" tIns="0" rIns="2039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Twinning through exchange of know-how and experience</a:t>
          </a:r>
          <a:endParaRPr lang="hr-HR" sz="2400" kern="1200" dirty="0"/>
        </a:p>
      </dsp:txBody>
      <dsp:txXfrm>
        <a:off x="418633" y="40683"/>
        <a:ext cx="6983779" cy="612672"/>
      </dsp:txXfrm>
    </dsp:sp>
    <dsp:sp modelId="{39D1895C-5279-4088-8654-4C2A2D875BEA}">
      <dsp:nvSpPr>
        <dsp:cNvPr id="0" name=""/>
        <dsp:cNvSpPr/>
      </dsp:nvSpPr>
      <dsp:spPr>
        <a:xfrm>
          <a:off x="0" y="1390300"/>
          <a:ext cx="770978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55024C-4CBD-4D8E-A7C3-C4FC4D7C2E99}">
      <dsp:nvSpPr>
        <dsp:cNvPr id="0" name=""/>
        <dsp:cNvSpPr/>
      </dsp:nvSpPr>
      <dsp:spPr>
        <a:xfrm>
          <a:off x="385489" y="1050819"/>
          <a:ext cx="5972909" cy="678960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88" tIns="0" rIns="2039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Recruitment of experienced researchers</a:t>
          </a:r>
          <a:endParaRPr lang="hr-HR" sz="2400" kern="1200" dirty="0"/>
        </a:p>
      </dsp:txBody>
      <dsp:txXfrm>
        <a:off x="418633" y="1083963"/>
        <a:ext cx="5906621" cy="612672"/>
      </dsp:txXfrm>
    </dsp:sp>
    <dsp:sp modelId="{2532FE1E-CA58-4AB2-8F74-A1B6A3B4723E}">
      <dsp:nvSpPr>
        <dsp:cNvPr id="0" name=""/>
        <dsp:cNvSpPr/>
      </dsp:nvSpPr>
      <dsp:spPr>
        <a:xfrm>
          <a:off x="0" y="2433580"/>
          <a:ext cx="770978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010EC2-376B-4BBD-A689-158760124D01}">
      <dsp:nvSpPr>
        <dsp:cNvPr id="0" name=""/>
        <dsp:cNvSpPr/>
      </dsp:nvSpPr>
      <dsp:spPr>
        <a:xfrm>
          <a:off x="385489" y="2094100"/>
          <a:ext cx="5565447" cy="678960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88" tIns="0" rIns="2039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Upgrading, development or acquisition of research equipment </a:t>
          </a:r>
          <a:endParaRPr lang="hr-HR" sz="2400" kern="1200" dirty="0"/>
        </a:p>
      </dsp:txBody>
      <dsp:txXfrm>
        <a:off x="418633" y="2127244"/>
        <a:ext cx="5499159" cy="612672"/>
      </dsp:txXfrm>
    </dsp:sp>
    <dsp:sp modelId="{A6E045C2-89B6-4172-8E91-155D5FACED6A}">
      <dsp:nvSpPr>
        <dsp:cNvPr id="0" name=""/>
        <dsp:cNvSpPr/>
      </dsp:nvSpPr>
      <dsp:spPr>
        <a:xfrm>
          <a:off x="0" y="3476860"/>
          <a:ext cx="770978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7C459-103D-45EE-9597-5B7505AB0B0C}">
      <dsp:nvSpPr>
        <dsp:cNvPr id="0" name=""/>
        <dsp:cNvSpPr/>
      </dsp:nvSpPr>
      <dsp:spPr>
        <a:xfrm>
          <a:off x="385489" y="3137380"/>
          <a:ext cx="4457744" cy="678960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988" tIns="0" rIns="2039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Innovation capacity building</a:t>
          </a:r>
          <a:endParaRPr lang="hr-HR" sz="2400" kern="1200" dirty="0"/>
        </a:p>
      </dsp:txBody>
      <dsp:txXfrm>
        <a:off x="418633" y="3170524"/>
        <a:ext cx="4391456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D6F86F-94AC-4E28-B6D8-2D7A9403FCBD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4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800" kern="1200" dirty="0" smtClean="0">
              <a:solidFill>
                <a:schemeClr val="bg1"/>
              </a:solidFill>
              <a:latin typeface="Calibri"/>
              <a:cs typeface="Calibri"/>
            </a:rPr>
            <a:t>People</a:t>
          </a:r>
          <a:endParaRPr lang="hr-HR" sz="28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3119088" y="531800"/>
        <a:ext cx="1991423" cy="1222010"/>
      </dsp:txXfrm>
    </dsp:sp>
    <dsp:sp modelId="{1B9132A3-BB72-4B21-8720-B927036ECFA6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rgbClr val="8064A2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800" kern="1200" dirty="0" smtClean="0">
              <a:solidFill>
                <a:srgbClr val="FFFFFF"/>
              </a:solidFill>
              <a:latin typeface="Calibri"/>
              <a:cs typeface="Calibri"/>
            </a:rPr>
            <a:t>Equipment</a:t>
          </a:r>
          <a:endParaRPr lang="hr-HR" sz="2800" kern="1200" dirty="0">
            <a:solidFill>
              <a:srgbClr val="FFFFFF"/>
            </a:solidFill>
            <a:latin typeface="Calibri"/>
            <a:cs typeface="Calibri"/>
          </a:endParaRPr>
        </a:p>
      </dsp:txBody>
      <dsp:txXfrm>
        <a:off x="4567396" y="2455334"/>
        <a:ext cx="1629346" cy="1493567"/>
      </dsp:txXfrm>
    </dsp:sp>
    <dsp:sp modelId="{9C9F58E9-E3B4-4757-AE20-A97B2BDD43DB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rgbClr val="8064A2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>
              <a:solidFill>
                <a:srgbClr val="FFFFFF"/>
              </a:solidFill>
              <a:latin typeface="Calibri"/>
              <a:cs typeface="Calibri"/>
            </a:rPr>
            <a:t>In</a:t>
          </a:r>
          <a:r>
            <a:rPr lang="ta-IN" sz="2800" kern="1200" dirty="0" smtClean="0">
              <a:solidFill>
                <a:srgbClr val="FFFFFF"/>
              </a:solidFill>
              <a:latin typeface="Calibri"/>
              <a:cs typeface="Calibri"/>
            </a:rPr>
            <a:t>novation</a:t>
          </a:r>
          <a:endParaRPr lang="hr-HR" sz="2800" kern="1200" dirty="0">
            <a:solidFill>
              <a:srgbClr val="FFFFFF"/>
            </a:solidFill>
            <a:latin typeface="Calibri"/>
            <a:cs typeface="Calibri"/>
          </a:endParaRPr>
        </a:p>
      </dsp:txBody>
      <dsp:txXfrm>
        <a:off x="2032857" y="2455334"/>
        <a:ext cx="1629346" cy="14935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9D1D0-E2F1-46BE-9291-C5F9018839FA}">
      <dsp:nvSpPr>
        <dsp:cNvPr id="0" name=""/>
        <dsp:cNvSpPr/>
      </dsp:nvSpPr>
      <dsp:spPr>
        <a:xfrm>
          <a:off x="0" y="2075"/>
          <a:ext cx="7488832" cy="894661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000" i="1" kern="1200" dirty="0" smtClean="0">
              <a:latin typeface="Calibri"/>
              <a:cs typeface="Calibri"/>
            </a:rPr>
            <a:t>F</a:t>
          </a:r>
          <a:r>
            <a:rPr lang="en-US" sz="2000" i="1" kern="1200" dirty="0" err="1" smtClean="0">
              <a:latin typeface="Calibri"/>
              <a:cs typeface="Calibri"/>
            </a:rPr>
            <a:t>ostering</a:t>
          </a:r>
          <a:r>
            <a:rPr lang="en-US" sz="2000" i="1" kern="1200" dirty="0" smtClean="0">
              <a:latin typeface="Calibri"/>
              <a:cs typeface="Calibri"/>
            </a:rPr>
            <a:t> </a:t>
          </a:r>
          <a:r>
            <a:rPr lang="ta-IN" sz="2000" i="1" kern="1200" dirty="0" smtClean="0">
              <a:latin typeface="Calibri"/>
              <a:cs typeface="Calibri"/>
            </a:rPr>
            <a:t>a</a:t>
          </a:r>
          <a:r>
            <a:rPr lang="en-US" sz="2000" i="1" kern="1200" dirty="0" smtClean="0">
              <a:latin typeface="Calibri"/>
              <a:cs typeface="Calibri"/>
            </a:rPr>
            <a:t> research pipeline at the </a:t>
          </a:r>
          <a:r>
            <a:rPr lang="en-US" sz="2000" i="1" kern="1200" dirty="0" err="1" smtClean="0">
              <a:latin typeface="Calibri"/>
              <a:cs typeface="Calibri"/>
            </a:rPr>
            <a:t>Ruđer</a:t>
          </a:r>
          <a:r>
            <a:rPr lang="en-US" sz="2000" i="1" kern="1200" dirty="0" smtClean="0">
              <a:latin typeface="Calibri"/>
              <a:cs typeface="Calibri"/>
            </a:rPr>
            <a:t> </a:t>
          </a:r>
          <a:r>
            <a:rPr lang="en-US" sz="2000" i="1" kern="1200" dirty="0" err="1" smtClean="0">
              <a:latin typeface="Calibri"/>
              <a:cs typeface="Calibri"/>
            </a:rPr>
            <a:t>Bošković</a:t>
          </a:r>
          <a:r>
            <a:rPr lang="en-US" sz="2000" i="1" kern="1200" dirty="0" smtClean="0">
              <a:latin typeface="Calibri"/>
              <a:cs typeface="Calibri"/>
            </a:rPr>
            <a:t> Institute and facilitating new avenues of innovation and technology for the investigation of relevant diseases </a:t>
          </a:r>
          <a:endParaRPr lang="hr-HR" sz="2000" kern="1200" dirty="0">
            <a:latin typeface="Calibri"/>
            <a:cs typeface="Calibri"/>
          </a:endParaRPr>
        </a:p>
      </dsp:txBody>
      <dsp:txXfrm>
        <a:off x="43674" y="45749"/>
        <a:ext cx="7401484" cy="807313"/>
      </dsp:txXfrm>
    </dsp:sp>
    <dsp:sp modelId="{24587FD2-1183-4CFB-9BB1-B489D82F4FF1}">
      <dsp:nvSpPr>
        <dsp:cNvPr id="0" name=""/>
        <dsp:cNvSpPr/>
      </dsp:nvSpPr>
      <dsp:spPr>
        <a:xfrm>
          <a:off x="0" y="908451"/>
          <a:ext cx="7488832" cy="894661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/>
              <a:cs typeface="Calibri"/>
            </a:rPr>
            <a:t>A</a:t>
          </a:r>
          <a:r>
            <a:rPr lang="ta-IN" sz="2000" kern="1200" dirty="0" smtClean="0">
              <a:latin typeface="Calibri"/>
              <a:cs typeface="Calibri"/>
            </a:rPr>
            <a:t>ssemble critical mass of resources and expertises</a:t>
          </a:r>
          <a:endParaRPr lang="hr-HR" sz="2000" kern="1200" dirty="0">
            <a:latin typeface="Calibri"/>
            <a:cs typeface="Calibri"/>
          </a:endParaRPr>
        </a:p>
      </dsp:txBody>
      <dsp:txXfrm>
        <a:off x="43674" y="952125"/>
        <a:ext cx="7401484" cy="807313"/>
      </dsp:txXfrm>
    </dsp:sp>
    <dsp:sp modelId="{BFC758B6-6455-4D5D-ABA4-98C9B039AC58}">
      <dsp:nvSpPr>
        <dsp:cNvPr id="0" name=""/>
        <dsp:cNvSpPr/>
      </dsp:nvSpPr>
      <dsp:spPr>
        <a:xfrm>
          <a:off x="0" y="1814826"/>
          <a:ext cx="7488832" cy="894661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000" i="1" kern="1200" dirty="0" smtClean="0">
              <a:latin typeface="Calibri"/>
              <a:cs typeface="Calibri"/>
            </a:rPr>
            <a:t>B</a:t>
          </a:r>
          <a:r>
            <a:rPr lang="en-US" sz="2000" i="1" kern="1200" dirty="0" smtClean="0">
              <a:latin typeface="Calibri"/>
              <a:cs typeface="Calibri"/>
            </a:rPr>
            <a:t>ring together and reinforce 3 major worlds of life sciences, e.g. Medicine, Biology, and Chemistry to create a productive, state-of-the-art environment that is unique in the region</a:t>
          </a:r>
          <a:endParaRPr lang="hr-HR" sz="2000" kern="1200" dirty="0">
            <a:latin typeface="Calibri"/>
            <a:cs typeface="Calibri"/>
          </a:endParaRPr>
        </a:p>
      </dsp:txBody>
      <dsp:txXfrm>
        <a:off x="43674" y="1858500"/>
        <a:ext cx="7401484" cy="807313"/>
      </dsp:txXfrm>
    </dsp:sp>
    <dsp:sp modelId="{4FC46411-AC1C-42E4-B150-C901E60E8581}">
      <dsp:nvSpPr>
        <dsp:cNvPr id="0" name=""/>
        <dsp:cNvSpPr/>
      </dsp:nvSpPr>
      <dsp:spPr>
        <a:xfrm>
          <a:off x="0" y="2721202"/>
          <a:ext cx="7488832" cy="894661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2000" kern="1200" dirty="0" smtClean="0">
              <a:latin typeface="Calibri"/>
              <a:cs typeface="Calibri"/>
            </a:rPr>
            <a:t>Recruitment </a:t>
          </a:r>
          <a:r>
            <a:rPr lang="en-US" sz="2000" kern="1200" dirty="0" smtClean="0">
              <a:latin typeface="Calibri"/>
              <a:cs typeface="Calibri"/>
            </a:rPr>
            <a:t> – reducing the brain drain</a:t>
          </a:r>
          <a:endParaRPr lang="hr-HR" sz="2000" kern="1200" dirty="0">
            <a:latin typeface="Calibri"/>
            <a:cs typeface="Calibri"/>
          </a:endParaRPr>
        </a:p>
      </dsp:txBody>
      <dsp:txXfrm>
        <a:off x="43674" y="2764876"/>
        <a:ext cx="7401484" cy="807313"/>
      </dsp:txXfrm>
    </dsp:sp>
    <dsp:sp modelId="{3CB82C53-1CAF-4924-B51D-0B515DC27499}">
      <dsp:nvSpPr>
        <dsp:cNvPr id="0" name=""/>
        <dsp:cNvSpPr/>
      </dsp:nvSpPr>
      <dsp:spPr>
        <a:xfrm>
          <a:off x="0" y="3627577"/>
          <a:ext cx="7488832" cy="894661"/>
        </a:xfrm>
        <a:prstGeom prst="roundRect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latin typeface="Calibri"/>
              <a:cs typeface="Calibri"/>
            </a:rPr>
            <a:t>Ultimativ</a:t>
          </a:r>
          <a:r>
            <a:rPr lang="ta-IN" sz="2000" kern="1200" dirty="0" smtClean="0">
              <a:latin typeface="Calibri"/>
              <a:cs typeface="Calibri"/>
            </a:rPr>
            <a:t>e</a:t>
          </a:r>
          <a:r>
            <a:rPr lang="hr-HR" sz="2000" kern="1200" dirty="0" smtClean="0">
              <a:latin typeface="Calibri"/>
              <a:cs typeface="Calibri"/>
            </a:rPr>
            <a:t> </a:t>
          </a:r>
          <a:r>
            <a:rPr lang="ta-IN" sz="2000" kern="1200" dirty="0" smtClean="0">
              <a:latin typeface="Calibri"/>
              <a:cs typeface="Calibri"/>
            </a:rPr>
            <a:t>goal of the project is to find new molecular solutions and new drugs for therapeutic use.</a:t>
          </a:r>
          <a:endParaRPr lang="hr-HR" sz="2000" kern="1200" dirty="0">
            <a:latin typeface="Calibri"/>
            <a:cs typeface="Calibri"/>
          </a:endParaRPr>
        </a:p>
      </dsp:txBody>
      <dsp:txXfrm>
        <a:off x="43674" y="3671251"/>
        <a:ext cx="7401484" cy="8073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A4E62-7EEF-49E5-BDA4-EC88CE89FF75}">
      <dsp:nvSpPr>
        <dsp:cNvPr id="0" name=""/>
        <dsp:cNvSpPr/>
      </dsp:nvSpPr>
      <dsp:spPr>
        <a:xfrm>
          <a:off x="0" y="0"/>
          <a:ext cx="4000245" cy="4000245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7EC62-3816-4A21-A074-7B0AC8F88912}">
      <dsp:nvSpPr>
        <dsp:cNvPr id="0" name=""/>
        <dsp:cNvSpPr/>
      </dsp:nvSpPr>
      <dsp:spPr>
        <a:xfrm>
          <a:off x="2000122" y="0"/>
          <a:ext cx="6229477" cy="40002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700" kern="1200" dirty="0" smtClean="0">
              <a:latin typeface="Calibri"/>
              <a:cs typeface="Calibri"/>
            </a:rPr>
            <a:t>Organiza</a:t>
          </a:r>
          <a:r>
            <a:rPr lang="ta-IN" sz="4700" kern="1200" dirty="0" smtClean="0">
              <a:latin typeface="Calibri"/>
              <a:cs typeface="Calibri"/>
            </a:rPr>
            <a:t>tion of work in</a:t>
          </a:r>
          <a:r>
            <a:rPr lang="hr-HR" sz="4700" kern="1200" dirty="0" smtClean="0">
              <a:latin typeface="Calibri"/>
              <a:cs typeface="Calibri"/>
            </a:rPr>
            <a:t> workpackages (WP)</a:t>
          </a:r>
          <a:endParaRPr lang="hr-HR" sz="4700" kern="1200" dirty="0">
            <a:latin typeface="Calibri"/>
            <a:cs typeface="Calibri"/>
          </a:endParaRPr>
        </a:p>
      </dsp:txBody>
      <dsp:txXfrm>
        <a:off x="2000122" y="0"/>
        <a:ext cx="6229477" cy="1900116"/>
      </dsp:txXfrm>
    </dsp:sp>
    <dsp:sp modelId="{449C6738-6850-4069-9FA3-6F469AFA9450}">
      <dsp:nvSpPr>
        <dsp:cNvPr id="0" name=""/>
        <dsp:cNvSpPr/>
      </dsp:nvSpPr>
      <dsp:spPr>
        <a:xfrm>
          <a:off x="1050064" y="1900116"/>
          <a:ext cx="1900116" cy="1900116"/>
        </a:xfrm>
        <a:prstGeom prst="pie">
          <a:avLst>
            <a:gd name="adj1" fmla="val 5400000"/>
            <a:gd name="adj2" fmla="val 16200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A6859-B138-4A0D-B227-4513698AC551}">
      <dsp:nvSpPr>
        <dsp:cNvPr id="0" name=""/>
        <dsp:cNvSpPr/>
      </dsp:nvSpPr>
      <dsp:spPr>
        <a:xfrm>
          <a:off x="2000122" y="1900116"/>
          <a:ext cx="6229477" cy="19001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8064A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700" kern="1200" dirty="0" smtClean="0"/>
            <a:t>7 WP</a:t>
          </a:r>
          <a:endParaRPr lang="hr-HR" sz="4700" kern="1200" dirty="0"/>
        </a:p>
      </dsp:txBody>
      <dsp:txXfrm>
        <a:off x="2000122" y="1900116"/>
        <a:ext cx="6229477" cy="19001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4CF58-41C5-4FBF-8472-4CD0FABDD3E3}">
      <dsp:nvSpPr>
        <dsp:cNvPr id="0" name=""/>
        <dsp:cNvSpPr/>
      </dsp:nvSpPr>
      <dsp:spPr>
        <a:xfrm rot="10800000">
          <a:off x="1491132" y="1237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Maja Herak Bosnar</a:t>
          </a:r>
          <a:r>
            <a:rPr lang="en-US" sz="1800" b="1" kern="1200" dirty="0" smtClean="0"/>
            <a:t> </a:t>
          </a:r>
          <a:r>
            <a:rPr lang="en-US" sz="1800" kern="1200" dirty="0" smtClean="0"/>
            <a:t>–</a:t>
          </a:r>
          <a:r>
            <a:rPr lang="en-US" sz="1800" b="1" kern="1200" dirty="0" smtClean="0"/>
            <a:t> Recruitment</a:t>
          </a:r>
          <a:r>
            <a:rPr lang="hr-HR" sz="1800" b="1" kern="1200" dirty="0" smtClean="0"/>
            <a:t> (</a:t>
          </a:r>
          <a:r>
            <a:rPr lang="en-US" sz="1800" b="1" kern="1200" dirty="0" smtClean="0"/>
            <a:t>WP1</a:t>
          </a:r>
          <a:r>
            <a:rPr lang="hr-HR" sz="1800" b="1" kern="1200" dirty="0" smtClean="0"/>
            <a:t>)</a:t>
          </a:r>
          <a:endParaRPr lang="hr-HR" sz="1800" kern="1200" dirty="0"/>
        </a:p>
      </dsp:txBody>
      <dsp:txXfrm rot="10800000">
        <a:off x="1629661" y="1237"/>
        <a:ext cx="5231505" cy="554118"/>
      </dsp:txXfrm>
    </dsp:sp>
    <dsp:sp modelId="{6F0100E5-4B0D-4D15-8817-0E27A2391F06}">
      <dsp:nvSpPr>
        <dsp:cNvPr id="0" name=""/>
        <dsp:cNvSpPr/>
      </dsp:nvSpPr>
      <dsp:spPr>
        <a:xfrm>
          <a:off x="1214073" y="1237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BAA78-CE9C-4F43-A546-673792D1AB42}">
      <dsp:nvSpPr>
        <dsp:cNvPr id="0" name=""/>
        <dsp:cNvSpPr/>
      </dsp:nvSpPr>
      <dsp:spPr>
        <a:xfrm rot="10800000">
          <a:off x="1491132" y="720764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Marijeta Kralj</a:t>
          </a:r>
          <a:r>
            <a:rPr lang="en-US" sz="1800" b="1" kern="1200" smtClean="0"/>
            <a:t> </a:t>
          </a:r>
          <a:r>
            <a:rPr lang="en-US" sz="1800" kern="1200" smtClean="0"/>
            <a:t>–</a:t>
          </a:r>
          <a:r>
            <a:rPr lang="en-US" sz="1800" b="1" kern="1200" smtClean="0"/>
            <a:t> Exchange &amp; Secondment</a:t>
          </a:r>
          <a:r>
            <a:rPr lang="hr-HR" sz="1800" b="1" kern="1200" smtClean="0"/>
            <a:t> (</a:t>
          </a:r>
          <a:r>
            <a:rPr lang="en-US" sz="1800" b="1" kern="1200" smtClean="0"/>
            <a:t>WP2</a:t>
          </a:r>
          <a:r>
            <a:rPr lang="hr-HR" sz="1800" b="1" kern="1200" smtClean="0"/>
            <a:t>)</a:t>
          </a:r>
          <a:endParaRPr lang="hr-HR" sz="1800" kern="1200"/>
        </a:p>
      </dsp:txBody>
      <dsp:txXfrm rot="10800000">
        <a:off x="1629661" y="720764"/>
        <a:ext cx="5231505" cy="554118"/>
      </dsp:txXfrm>
    </dsp:sp>
    <dsp:sp modelId="{7116E5FD-15F7-42CF-91DA-3782990258D2}">
      <dsp:nvSpPr>
        <dsp:cNvPr id="0" name=""/>
        <dsp:cNvSpPr/>
      </dsp:nvSpPr>
      <dsp:spPr>
        <a:xfrm>
          <a:off x="1214073" y="720764"/>
          <a:ext cx="554118" cy="55411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D646B-E4AB-4355-BD48-F10DEB43C4F8}">
      <dsp:nvSpPr>
        <dsp:cNvPr id="0" name=""/>
        <dsp:cNvSpPr/>
      </dsp:nvSpPr>
      <dsp:spPr>
        <a:xfrm rot="10800000">
          <a:off x="1491132" y="1440290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Ivo Piantanida – </a:t>
          </a:r>
          <a:r>
            <a:rPr lang="en-US" sz="1800" b="1" kern="1200" smtClean="0"/>
            <a:t>Equipment</a:t>
          </a:r>
          <a:r>
            <a:rPr lang="en-US" sz="1800" kern="1200" smtClean="0"/>
            <a:t> I</a:t>
          </a:r>
          <a:r>
            <a:rPr lang="en-US" sz="1800" b="1" kern="1200" smtClean="0"/>
            <a:t>mplementation &amp; Exploitation</a:t>
          </a:r>
          <a:r>
            <a:rPr lang="hr-HR" sz="1800" b="1" kern="1200" smtClean="0"/>
            <a:t> (</a:t>
          </a:r>
          <a:r>
            <a:rPr lang="en-US" sz="1800" b="1" kern="1200" smtClean="0"/>
            <a:t>WP3</a:t>
          </a:r>
          <a:r>
            <a:rPr lang="hr-HR" sz="1800" b="1" kern="1200" smtClean="0"/>
            <a:t>)</a:t>
          </a:r>
          <a:endParaRPr lang="hr-HR" sz="1800" kern="1200"/>
        </a:p>
      </dsp:txBody>
      <dsp:txXfrm rot="10800000">
        <a:off x="1629661" y="1440290"/>
        <a:ext cx="5231505" cy="554118"/>
      </dsp:txXfrm>
    </dsp:sp>
    <dsp:sp modelId="{BB64DC14-3A7C-48FF-869A-43FC6FBFFFF2}">
      <dsp:nvSpPr>
        <dsp:cNvPr id="0" name=""/>
        <dsp:cNvSpPr/>
      </dsp:nvSpPr>
      <dsp:spPr>
        <a:xfrm>
          <a:off x="1214073" y="1440290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DA2074-3B69-4A04-AF4E-55716C46CEBD}">
      <dsp:nvSpPr>
        <dsp:cNvPr id="0" name=""/>
        <dsp:cNvSpPr/>
      </dsp:nvSpPr>
      <dsp:spPr>
        <a:xfrm rot="10800000">
          <a:off x="1491132" y="2159816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Marin Roje – </a:t>
          </a:r>
          <a:r>
            <a:rPr lang="en-US" sz="1800" b="1" kern="1200" dirty="0" smtClean="0"/>
            <a:t>IPR Management</a:t>
          </a:r>
          <a:r>
            <a:rPr lang="hr-HR" sz="1800" b="1" kern="1200" dirty="0" smtClean="0"/>
            <a:t> (</a:t>
          </a:r>
          <a:r>
            <a:rPr lang="en-US" sz="1800" b="1" kern="1200" dirty="0" smtClean="0"/>
            <a:t>WP4</a:t>
          </a:r>
          <a:r>
            <a:rPr lang="hr-HR" sz="1800" b="1" kern="1200" dirty="0" smtClean="0"/>
            <a:t>)</a:t>
          </a:r>
          <a:endParaRPr lang="hr-HR" sz="1800" kern="1200" dirty="0"/>
        </a:p>
      </dsp:txBody>
      <dsp:txXfrm rot="10800000">
        <a:off x="1629661" y="2159816"/>
        <a:ext cx="5231505" cy="554118"/>
      </dsp:txXfrm>
    </dsp:sp>
    <dsp:sp modelId="{75D12B55-0D36-4AC6-BBB9-8367308E0E75}">
      <dsp:nvSpPr>
        <dsp:cNvPr id="0" name=""/>
        <dsp:cNvSpPr/>
      </dsp:nvSpPr>
      <dsp:spPr>
        <a:xfrm>
          <a:off x="1214073" y="2159816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587BB-930E-4C82-9622-2D0E62129EB5}">
      <dsp:nvSpPr>
        <dsp:cNvPr id="0" name=""/>
        <dsp:cNvSpPr/>
      </dsp:nvSpPr>
      <dsp:spPr>
        <a:xfrm rot="10800000">
          <a:off x="1491132" y="2879343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Ivanka Jerić –</a:t>
          </a:r>
          <a:r>
            <a:rPr lang="en-US" sz="1800" b="1" kern="1200" smtClean="0"/>
            <a:t> Dissemination &amp; Visibility Activities</a:t>
          </a:r>
          <a:r>
            <a:rPr lang="hr-HR" sz="1800" b="1" kern="1200" smtClean="0"/>
            <a:t> (</a:t>
          </a:r>
          <a:r>
            <a:rPr lang="en-US" sz="1800" b="1" kern="1200" smtClean="0"/>
            <a:t>WP5</a:t>
          </a:r>
          <a:r>
            <a:rPr lang="hr-HR" sz="1800" b="1" kern="1200" smtClean="0"/>
            <a:t>)</a:t>
          </a:r>
          <a:endParaRPr lang="hr-HR" sz="1800" kern="1200"/>
        </a:p>
      </dsp:txBody>
      <dsp:txXfrm rot="10800000">
        <a:off x="1629661" y="2879343"/>
        <a:ext cx="5231505" cy="554118"/>
      </dsp:txXfrm>
    </dsp:sp>
    <dsp:sp modelId="{98A65CAB-E3C8-4604-9ED6-DE30782A6612}">
      <dsp:nvSpPr>
        <dsp:cNvPr id="0" name=""/>
        <dsp:cNvSpPr/>
      </dsp:nvSpPr>
      <dsp:spPr>
        <a:xfrm>
          <a:off x="1214073" y="2879343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F54FB1-7332-4406-A29A-EFA8F8B79C32}">
      <dsp:nvSpPr>
        <dsp:cNvPr id="0" name=""/>
        <dsp:cNvSpPr/>
      </dsp:nvSpPr>
      <dsp:spPr>
        <a:xfrm rot="10800000">
          <a:off x="1491132" y="3598869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David Smith</a:t>
          </a:r>
          <a:r>
            <a:rPr lang="en-US" sz="1800" b="1" kern="1200" smtClean="0"/>
            <a:t> </a:t>
          </a:r>
          <a:r>
            <a:rPr lang="en-US" sz="1800" kern="1200" smtClean="0"/>
            <a:t>–</a:t>
          </a:r>
          <a:r>
            <a:rPr lang="en-US" sz="1800" b="1" kern="1200" smtClean="0"/>
            <a:t> Management</a:t>
          </a:r>
          <a:r>
            <a:rPr lang="hr-HR" sz="1800" b="1" kern="1200" smtClean="0"/>
            <a:t> (</a:t>
          </a:r>
          <a:r>
            <a:rPr lang="en-US" sz="1800" b="1" kern="1200" smtClean="0"/>
            <a:t>WP6</a:t>
          </a:r>
          <a:r>
            <a:rPr lang="hr-HR" sz="1800" b="1" kern="1200" smtClean="0"/>
            <a:t>)</a:t>
          </a:r>
          <a:endParaRPr lang="hr-HR" sz="1800" kern="1200"/>
        </a:p>
      </dsp:txBody>
      <dsp:txXfrm rot="10800000">
        <a:off x="1629661" y="3598869"/>
        <a:ext cx="5231505" cy="554118"/>
      </dsp:txXfrm>
    </dsp:sp>
    <dsp:sp modelId="{1F95AF6B-94E4-404C-B772-3C3134E782E1}">
      <dsp:nvSpPr>
        <dsp:cNvPr id="0" name=""/>
        <dsp:cNvSpPr/>
      </dsp:nvSpPr>
      <dsp:spPr>
        <a:xfrm>
          <a:off x="1214073" y="3598869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1AFA7-8671-4CE0-8727-AB9C5C8C34F2}">
      <dsp:nvSpPr>
        <dsp:cNvPr id="0" name=""/>
        <dsp:cNvSpPr/>
      </dsp:nvSpPr>
      <dsp:spPr>
        <a:xfrm rot="10800000">
          <a:off x="1491132" y="4318396"/>
          <a:ext cx="5370034" cy="554118"/>
        </a:xfrm>
        <a:prstGeom prst="homePlate">
          <a:avLst/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35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Miroslav Plohl</a:t>
          </a:r>
          <a:r>
            <a:rPr lang="en-US" sz="1800" b="1" kern="1200" smtClean="0"/>
            <a:t> – Ex-Post Evaluation</a:t>
          </a:r>
          <a:r>
            <a:rPr lang="hr-HR" sz="1800" b="1" kern="1200" smtClean="0"/>
            <a:t> (</a:t>
          </a:r>
          <a:r>
            <a:rPr lang="en-US" sz="1800" b="1" kern="1200" smtClean="0"/>
            <a:t>WP7</a:t>
          </a:r>
          <a:r>
            <a:rPr lang="hr-HR" sz="1800" b="1" kern="1200" smtClean="0"/>
            <a:t>)</a:t>
          </a:r>
          <a:endParaRPr lang="hr-HR" sz="1800" kern="1200"/>
        </a:p>
      </dsp:txBody>
      <dsp:txXfrm rot="10800000">
        <a:off x="1629661" y="4318396"/>
        <a:ext cx="5231505" cy="554118"/>
      </dsp:txXfrm>
    </dsp:sp>
    <dsp:sp modelId="{B8D7C7E0-C6D4-4A8B-904F-7F7FDDF1F1A9}">
      <dsp:nvSpPr>
        <dsp:cNvPr id="0" name=""/>
        <dsp:cNvSpPr/>
      </dsp:nvSpPr>
      <dsp:spPr>
        <a:xfrm>
          <a:off x="1214073" y="4318396"/>
          <a:ext cx="554118" cy="554118"/>
        </a:xfrm>
        <a:prstGeom prst="ellipse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338C4-BF4E-4D11-B08A-76C9D33694D3}">
      <dsp:nvSpPr>
        <dsp:cNvPr id="0" name=""/>
        <dsp:cNvSpPr/>
      </dsp:nvSpPr>
      <dsp:spPr>
        <a:xfrm>
          <a:off x="0" y="0"/>
          <a:ext cx="369332" cy="3693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D95DC-4567-4B9C-8854-B1AF2FDB5C48}">
      <dsp:nvSpPr>
        <dsp:cNvPr id="0" name=""/>
        <dsp:cNvSpPr/>
      </dsp:nvSpPr>
      <dsp:spPr>
        <a:xfrm>
          <a:off x="184665" y="0"/>
          <a:ext cx="3919789" cy="3693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latin typeface="Calibri"/>
              <a:cs typeface="Calibri"/>
            </a:rPr>
            <a:t>+ 3 te</a:t>
          </a:r>
          <a:r>
            <a:rPr lang="ta-IN" sz="2000" kern="1200" dirty="0" smtClean="0">
              <a:latin typeface="Calibri"/>
              <a:cs typeface="Calibri"/>
            </a:rPr>
            <a:t>chnicians &amp;</a:t>
          </a:r>
          <a:r>
            <a:rPr lang="hr-HR" sz="2000" kern="1200" dirty="0" smtClean="0">
              <a:latin typeface="Calibri"/>
              <a:cs typeface="Calibri"/>
            </a:rPr>
            <a:t>  1 administrator</a:t>
          </a:r>
          <a:endParaRPr lang="hr-HR" sz="2000" kern="1200" dirty="0">
            <a:latin typeface="Calibri"/>
            <a:cs typeface="Calibri"/>
          </a:endParaRPr>
        </a:p>
      </dsp:txBody>
      <dsp:txXfrm>
        <a:off x="184665" y="0"/>
        <a:ext cx="3919789" cy="3693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A3B34-5B37-448C-BEE2-ACB17C454D5B}">
      <dsp:nvSpPr>
        <dsp:cNvPr id="0" name=""/>
        <dsp:cNvSpPr/>
      </dsp:nvSpPr>
      <dsp:spPr>
        <a:xfrm>
          <a:off x="0" y="0"/>
          <a:ext cx="7272808" cy="4217407"/>
        </a:xfrm>
        <a:prstGeom prst="roundRect">
          <a:avLst>
            <a:gd name="adj" fmla="val 85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2603663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The goal is to </a:t>
          </a:r>
          <a:r>
            <a:rPr lang="en-US" sz="2000" kern="1200" dirty="0" smtClean="0"/>
            <a:t>hire 7 experienced researchers, to transfer their knowledge and research skills to actual and new staff, and subsequently, to </a:t>
          </a:r>
          <a:r>
            <a:rPr lang="en-US" sz="2000" b="1" kern="1200" dirty="0" smtClean="0"/>
            <a:t>upgrade recruited researchers</a:t>
          </a:r>
          <a:r>
            <a:rPr lang="en-US" sz="2000" kern="1200" dirty="0" smtClean="0"/>
            <a:t> through </a:t>
          </a:r>
          <a:r>
            <a:rPr lang="en-US" sz="2000" kern="1200" dirty="0" err="1" smtClean="0"/>
            <a:t>secondments</a:t>
          </a:r>
          <a:r>
            <a:rPr lang="en-US" sz="2000" kern="1200" dirty="0" smtClean="0"/>
            <a:t> and exchange with partnering organizations </a:t>
          </a:r>
          <a:r>
            <a:rPr lang="en-US" sz="2000" b="1" kern="1200" dirty="0" smtClean="0"/>
            <a:t>to become excellent</a:t>
          </a:r>
          <a:r>
            <a:rPr lang="en-US" sz="2000" kern="1200" dirty="0" smtClean="0"/>
            <a:t> in respective field of expertise. </a:t>
          </a:r>
          <a:endParaRPr lang="hr-HR" sz="2000" kern="1200" dirty="0"/>
        </a:p>
      </dsp:txBody>
      <dsp:txXfrm>
        <a:off x="104995" y="104995"/>
        <a:ext cx="7062818" cy="4007417"/>
      </dsp:txXfrm>
    </dsp:sp>
    <dsp:sp modelId="{EDB5993E-6986-4B9E-9172-15984EA41C0C}">
      <dsp:nvSpPr>
        <dsp:cNvPr id="0" name=""/>
        <dsp:cNvSpPr/>
      </dsp:nvSpPr>
      <dsp:spPr>
        <a:xfrm>
          <a:off x="181820" y="1897833"/>
          <a:ext cx="1707050" cy="189783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cs typeface="Calibri"/>
            </a:rPr>
            <a:t>Focus on </a:t>
          </a:r>
          <a:r>
            <a:rPr lang="en-US" sz="2000" kern="1200" dirty="0" smtClean="0">
              <a:latin typeface="Calibri"/>
              <a:cs typeface="Calibri"/>
            </a:rPr>
            <a:t>returning</a:t>
          </a:r>
          <a:r>
            <a:rPr lang="en-US" sz="1700" kern="1200" dirty="0" smtClean="0">
              <a:latin typeface="Calibri"/>
              <a:cs typeface="Calibri"/>
            </a:rPr>
            <a:t> nationals</a:t>
          </a:r>
          <a:endParaRPr lang="hr-HR" sz="1700" kern="1200" dirty="0">
            <a:latin typeface="Calibri"/>
            <a:cs typeface="Calibri"/>
          </a:endParaRPr>
        </a:p>
      </dsp:txBody>
      <dsp:txXfrm>
        <a:off x="234318" y="1950331"/>
        <a:ext cx="1602054" cy="1792837"/>
      </dsp:txXfrm>
    </dsp:sp>
    <dsp:sp modelId="{E87BB61D-BC81-43DD-AE2B-D4793C629972}">
      <dsp:nvSpPr>
        <dsp:cNvPr id="0" name=""/>
        <dsp:cNvSpPr/>
      </dsp:nvSpPr>
      <dsp:spPr>
        <a:xfrm>
          <a:off x="1915823" y="1897833"/>
          <a:ext cx="1707050" cy="189783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/>
              <a:cs typeface="Calibri"/>
            </a:rPr>
            <a:t>Managerial</a:t>
          </a:r>
          <a:r>
            <a:rPr lang="en-US" sz="1700" kern="1200" dirty="0" smtClean="0"/>
            <a:t> skills</a:t>
          </a:r>
          <a:endParaRPr lang="hr-HR" sz="1700" kern="1200" dirty="0"/>
        </a:p>
      </dsp:txBody>
      <dsp:txXfrm>
        <a:off x="1968321" y="1950331"/>
        <a:ext cx="1602054" cy="1792837"/>
      </dsp:txXfrm>
    </dsp:sp>
    <dsp:sp modelId="{B96518DB-6D4A-4331-882F-171A6CD87F33}">
      <dsp:nvSpPr>
        <dsp:cNvPr id="0" name=""/>
        <dsp:cNvSpPr/>
      </dsp:nvSpPr>
      <dsp:spPr>
        <a:xfrm>
          <a:off x="3649827" y="1897833"/>
          <a:ext cx="1707050" cy="189783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/>
              <a:cs typeface="Calibri"/>
            </a:rPr>
            <a:t>Enhance research capacities and capabilities of applicant by hiring new researchers. </a:t>
          </a:r>
          <a:endParaRPr lang="hr-HR" sz="1800" kern="1200" dirty="0">
            <a:latin typeface="Calibri"/>
            <a:cs typeface="Calibri"/>
          </a:endParaRPr>
        </a:p>
      </dsp:txBody>
      <dsp:txXfrm>
        <a:off x="3702325" y="1950331"/>
        <a:ext cx="1602054" cy="1792837"/>
      </dsp:txXfrm>
    </dsp:sp>
    <dsp:sp modelId="{C47028CC-1C61-4A94-ADDA-3C381A3059EA}">
      <dsp:nvSpPr>
        <dsp:cNvPr id="0" name=""/>
        <dsp:cNvSpPr/>
      </dsp:nvSpPr>
      <dsp:spPr>
        <a:xfrm>
          <a:off x="5383831" y="1897833"/>
          <a:ext cx="1707050" cy="189783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/>
              <a:cs typeface="Calibri"/>
            </a:rPr>
            <a:t>Appropriate gender balance</a:t>
          </a:r>
          <a:endParaRPr lang="hr-HR" sz="2000" kern="1200" dirty="0">
            <a:latin typeface="Calibri"/>
            <a:cs typeface="Calibri"/>
          </a:endParaRPr>
        </a:p>
      </dsp:txBody>
      <dsp:txXfrm>
        <a:off x="5436329" y="1950331"/>
        <a:ext cx="1602054" cy="17928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3495A-6845-1946-9A6A-F2A7FDE485B2}">
      <dsp:nvSpPr>
        <dsp:cNvPr id="0" name=""/>
        <dsp:cNvSpPr/>
      </dsp:nvSpPr>
      <dsp:spPr>
        <a:xfrm>
          <a:off x="0" y="0"/>
          <a:ext cx="2433756" cy="2433756"/>
        </a:xfrm>
        <a:prstGeom prst="pie">
          <a:avLst>
            <a:gd name="adj1" fmla="val 5400000"/>
            <a:gd name="adj2" fmla="val 16200000"/>
          </a:avLst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9926DF-D5F9-EB47-85C7-212FF4BCD182}">
      <dsp:nvSpPr>
        <dsp:cNvPr id="0" name=""/>
        <dsp:cNvSpPr/>
      </dsp:nvSpPr>
      <dsp:spPr>
        <a:xfrm>
          <a:off x="1216878" y="0"/>
          <a:ext cx="6559986" cy="24337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b="1" kern="1200" smtClean="0"/>
            <a:t>Objectives</a:t>
          </a:r>
          <a:r>
            <a:rPr lang="en-US" sz="4300" kern="1200" smtClean="0"/>
            <a:t> </a:t>
          </a:r>
          <a:endParaRPr lang="en-US" sz="4300" kern="1200"/>
        </a:p>
      </dsp:txBody>
      <dsp:txXfrm>
        <a:off x="1216878" y="0"/>
        <a:ext cx="3279993" cy="2433756"/>
      </dsp:txXfrm>
    </dsp:sp>
    <dsp:sp modelId="{7C226B0F-03EC-0345-9893-834F722B9D56}">
      <dsp:nvSpPr>
        <dsp:cNvPr id="0" name=""/>
        <dsp:cNvSpPr/>
      </dsp:nvSpPr>
      <dsp:spPr>
        <a:xfrm>
          <a:off x="4496871" y="0"/>
          <a:ext cx="3279993" cy="243375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to develop the plan for IP management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to integrate </a:t>
          </a:r>
          <a:r>
            <a:rPr lang="en-US" sz="2600" kern="1200" dirty="0" err="1" smtClean="0"/>
            <a:t>InnoMol</a:t>
          </a:r>
          <a:r>
            <a:rPr lang="en-US" sz="2600" kern="1200" dirty="0" smtClean="0"/>
            <a:t> scientific output to the knowledge database of RBI </a:t>
          </a:r>
          <a:endParaRPr lang="en-US" sz="2600" kern="1200" dirty="0"/>
        </a:p>
      </dsp:txBody>
      <dsp:txXfrm>
        <a:off x="4496871" y="0"/>
        <a:ext cx="3279993" cy="2433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EB96C-43C6-4B51-9AB1-0463D8E11BDC}" type="datetimeFigureOut">
              <a:rPr lang="hr-HR" smtClean="0"/>
              <a:t>7/5/13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D475F-BCA2-4CD0-8BA8-BC6FBC867A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1520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41D69-8DD8-F74D-A965-467C9E7DA6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8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022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387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794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707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976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31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31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939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02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200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3160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DB2BE-C2A9-4A56-9A10-4D6DE0F52043}" type="datetimeFigureOut">
              <a:rPr lang="hr-HR" smtClean="0"/>
              <a:t>7/5/13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A64A4-A1B2-4DB9-80F8-1EA1648C48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252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5.xml"/><Relationship Id="rId7" Type="http://schemas.openxmlformats.org/officeDocument/2006/relationships/diagramLayout" Target="../diagrams/layout5.xml"/><Relationship Id="rId8" Type="http://schemas.openxmlformats.org/officeDocument/2006/relationships/diagramQuickStyle" Target="../diagrams/quickStyle5.xml"/><Relationship Id="rId9" Type="http://schemas.openxmlformats.org/officeDocument/2006/relationships/diagramColors" Target="../diagrams/colors5.xml"/><Relationship Id="rId10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6.xml"/><Relationship Id="rId7" Type="http://schemas.openxmlformats.org/officeDocument/2006/relationships/diagramLayout" Target="../diagrams/layout6.xml"/><Relationship Id="rId8" Type="http://schemas.openxmlformats.org/officeDocument/2006/relationships/diagramQuickStyle" Target="../diagrams/quickStyle6.xml"/><Relationship Id="rId9" Type="http://schemas.openxmlformats.org/officeDocument/2006/relationships/diagramColors" Target="../diagrams/colors6.xml"/><Relationship Id="rId10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diagramData" Target="../diagrams/data8.xml"/><Relationship Id="rId12" Type="http://schemas.openxmlformats.org/officeDocument/2006/relationships/diagramLayout" Target="../diagrams/layout8.xml"/><Relationship Id="rId13" Type="http://schemas.openxmlformats.org/officeDocument/2006/relationships/diagramQuickStyle" Target="../diagrams/quickStyle8.xml"/><Relationship Id="rId14" Type="http://schemas.openxmlformats.org/officeDocument/2006/relationships/diagramColors" Target="../diagrams/colors8.xml"/><Relationship Id="rId15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7.xml"/><Relationship Id="rId7" Type="http://schemas.openxmlformats.org/officeDocument/2006/relationships/diagramLayout" Target="../diagrams/layout7.xml"/><Relationship Id="rId8" Type="http://schemas.openxmlformats.org/officeDocument/2006/relationships/diagramQuickStyle" Target="../diagrams/quickStyle7.xml"/><Relationship Id="rId9" Type="http://schemas.openxmlformats.org/officeDocument/2006/relationships/diagramColors" Target="../diagrams/colors7.xml"/><Relationship Id="rId10" Type="http://schemas.microsoft.com/office/2007/relationships/diagramDrawing" Target="../diagrams/drawin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diagramData" Target="../diagrams/data10.xml"/><Relationship Id="rId12" Type="http://schemas.openxmlformats.org/officeDocument/2006/relationships/diagramLayout" Target="../diagrams/layout10.xml"/><Relationship Id="rId13" Type="http://schemas.openxmlformats.org/officeDocument/2006/relationships/diagramQuickStyle" Target="../diagrams/quickStyle10.xml"/><Relationship Id="rId14" Type="http://schemas.openxmlformats.org/officeDocument/2006/relationships/diagramColors" Target="../diagrams/colors10.xml"/><Relationship Id="rId15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9.xml"/><Relationship Id="rId7" Type="http://schemas.openxmlformats.org/officeDocument/2006/relationships/diagramLayout" Target="../diagrams/layout9.xml"/><Relationship Id="rId8" Type="http://schemas.openxmlformats.org/officeDocument/2006/relationships/diagramQuickStyle" Target="../diagrams/quickStyle9.xml"/><Relationship Id="rId9" Type="http://schemas.openxmlformats.org/officeDocument/2006/relationships/diagramColors" Target="../diagrams/colors9.xml"/><Relationship Id="rId10" Type="http://schemas.microsoft.com/office/2007/relationships/diagramDrawing" Target="../diagrams/drawing9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1.xml"/><Relationship Id="rId12" Type="http://schemas.microsoft.com/office/2007/relationships/diagramDrawing" Target="../diagrams/drawing1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1.png"/><Relationship Id="rId7" Type="http://schemas.microsoft.com/office/2007/relationships/hdphoto" Target="../media/hdphoto1.wdp"/><Relationship Id="rId8" Type="http://schemas.openxmlformats.org/officeDocument/2006/relationships/diagramData" Target="../diagrams/data11.xml"/><Relationship Id="rId9" Type="http://schemas.openxmlformats.org/officeDocument/2006/relationships/diagramLayout" Target="../diagrams/layout11.xml"/><Relationship Id="rId10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2.xml"/><Relationship Id="rId12" Type="http://schemas.microsoft.com/office/2007/relationships/diagramDrawing" Target="../diagrams/drawing1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1.png"/><Relationship Id="rId7" Type="http://schemas.microsoft.com/office/2007/relationships/hdphoto" Target="../media/hdphoto1.wdp"/><Relationship Id="rId8" Type="http://schemas.openxmlformats.org/officeDocument/2006/relationships/diagramData" Target="../diagrams/data12.xml"/><Relationship Id="rId9" Type="http://schemas.openxmlformats.org/officeDocument/2006/relationships/diagramLayout" Target="../diagrams/layout12.xml"/><Relationship Id="rId10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3.xml"/><Relationship Id="rId12" Type="http://schemas.microsoft.com/office/2007/relationships/diagramDrawing" Target="../diagrams/drawing1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1.png"/><Relationship Id="rId7" Type="http://schemas.microsoft.com/office/2007/relationships/hdphoto" Target="../media/hdphoto1.wdp"/><Relationship Id="rId8" Type="http://schemas.openxmlformats.org/officeDocument/2006/relationships/diagramData" Target="../diagrams/data13.xml"/><Relationship Id="rId9" Type="http://schemas.openxmlformats.org/officeDocument/2006/relationships/diagramLayout" Target="../diagrams/layout13.xml"/><Relationship Id="rId10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14.xml"/><Relationship Id="rId7" Type="http://schemas.openxmlformats.org/officeDocument/2006/relationships/diagramLayout" Target="../diagrams/layout14.xml"/><Relationship Id="rId8" Type="http://schemas.openxmlformats.org/officeDocument/2006/relationships/diagramQuickStyle" Target="../diagrams/quickStyle14.xml"/><Relationship Id="rId9" Type="http://schemas.openxmlformats.org/officeDocument/2006/relationships/diagramColors" Target="../diagrams/colors14.xml"/><Relationship Id="rId10" Type="http://schemas.microsoft.com/office/2007/relationships/diagramDrawing" Target="../diagrams/drawing1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hyperlink" Target="http://www.eutrainingsite.com/2014-2020.php?id=106%23euf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9.jpeg"/><Relationship Id="rId7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2.xml"/><Relationship Id="rId7" Type="http://schemas.openxmlformats.org/officeDocument/2006/relationships/diagramLayout" Target="../diagrams/layout2.xml"/><Relationship Id="rId8" Type="http://schemas.openxmlformats.org/officeDocument/2006/relationships/diagramQuickStyle" Target="../diagrams/quickStyle2.xml"/><Relationship Id="rId9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3.xml"/><Relationship Id="rId7" Type="http://schemas.openxmlformats.org/officeDocument/2006/relationships/diagramLayout" Target="../diagrams/layout3.xml"/><Relationship Id="rId8" Type="http://schemas.openxmlformats.org/officeDocument/2006/relationships/diagramQuickStyle" Target="../diagrams/quickStyle3.xml"/><Relationship Id="rId9" Type="http://schemas.openxmlformats.org/officeDocument/2006/relationships/diagramColors" Target="../diagrams/colors3.xml"/><Relationship Id="rId10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diagramData" Target="../diagrams/data4.xml"/><Relationship Id="rId7" Type="http://schemas.openxmlformats.org/officeDocument/2006/relationships/diagramLayout" Target="../diagrams/layout4.xml"/><Relationship Id="rId8" Type="http://schemas.openxmlformats.org/officeDocument/2006/relationships/diagramQuickStyle" Target="../diagrams/quickStyle4.xml"/><Relationship Id="rId9" Type="http://schemas.openxmlformats.org/officeDocument/2006/relationships/diagramColors" Target="../diagrams/colors4.xml"/><Relationship Id="rId10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869160"/>
            <a:ext cx="7772400" cy="118234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>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>nno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>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>ol</a:t>
            </a:r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/>
            </a:r>
            <a:b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</a:br>
            <a:endParaRPr lang="hr-HR" dirty="0">
              <a:latin typeface="Scala Sans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4077072"/>
            <a:ext cx="7772400" cy="761876"/>
          </a:xfrm>
        </p:spPr>
        <p:txBody>
          <a:bodyPr>
            <a:normAutofit fontScale="25000" lnSpcReduction="20000"/>
          </a:bodyPr>
          <a:lstStyle/>
          <a:p>
            <a:endParaRPr lang="en-US" sz="4000" dirty="0" smtClean="0">
              <a:latin typeface="Scala Sans" pitchFamily="50" charset="0"/>
            </a:endParaRPr>
          </a:p>
          <a:p>
            <a:endParaRPr lang="en-US" sz="4000" dirty="0" smtClean="0">
              <a:latin typeface="Scala Sans" pitchFamily="50" charset="0"/>
            </a:endParaRPr>
          </a:p>
          <a:p>
            <a:endParaRPr lang="en-US" sz="4000" dirty="0" smtClean="0">
              <a:latin typeface="Scala Sans" pitchFamily="50" charset="0"/>
            </a:endParaRPr>
          </a:p>
          <a:p>
            <a:r>
              <a:rPr lang="en-US" sz="5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  <a:t>ENHANCEMENT OF THE INNOVATION POTENTIAL IN SEE THROUGH NEW MOLECULAR SOLUTIONS IN RESEARCH AND DEVELOPMENT</a:t>
            </a:r>
            <a:br>
              <a:rPr lang="en-US" sz="5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cala Sans" pitchFamily="50" charset="0"/>
              </a:rPr>
            </a:br>
            <a:endParaRPr lang="hr-HR" sz="5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1408"/>
            <a:ext cx="4088140" cy="336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4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6264696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I</a:t>
            </a:r>
            <a:r>
              <a:rPr lang="hr-HR" sz="2800" dirty="0">
                <a:latin typeface="Scala sans"/>
                <a:cs typeface="Scala sans"/>
              </a:rPr>
              <a:t>NNO</a:t>
            </a:r>
            <a:r>
              <a:rPr lang="hr-HR" sz="3600" dirty="0">
                <a:latin typeface="Scala sans"/>
                <a:cs typeface="Scala sans"/>
              </a:rPr>
              <a:t>M</a:t>
            </a:r>
            <a:r>
              <a:rPr lang="hr-HR" sz="2800" dirty="0">
                <a:latin typeface="Scala sans"/>
                <a:cs typeface="Scala sans"/>
              </a:rPr>
              <a:t>OL</a:t>
            </a:r>
            <a:r>
              <a:rPr lang="hr-HR" sz="3600" dirty="0">
                <a:latin typeface="Scala sans"/>
                <a:cs typeface="Scala sans"/>
              </a:rPr>
              <a:t> – </a:t>
            </a:r>
            <a:r>
              <a:rPr lang="ta-IN" sz="3600" dirty="0" smtClean="0">
                <a:latin typeface="Scala sans"/>
                <a:cs typeface="Scala sans"/>
              </a:rPr>
              <a:t>implementation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42083"/>
              </p:ext>
            </p:extLst>
          </p:nvPr>
        </p:nvGraphicFramePr>
        <p:xfrm>
          <a:off x="443088" y="1529646"/>
          <a:ext cx="8229600" cy="4000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354613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935"/>
            <a:ext cx="5476546" cy="6730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949280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41168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79512" y="1844824"/>
            <a:ext cx="3240360" cy="1080120"/>
          </a:xfrm>
          <a:prstGeom prst="wedgeRoundRectCallout">
            <a:avLst>
              <a:gd name="adj1" fmla="val 46652"/>
              <a:gd name="adj2" fmla="val -91852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 pitchFamily="50" charset="0"/>
              </a:rPr>
              <a:t>WP6- Management</a:t>
            </a:r>
            <a:endParaRPr lang="en-US" sz="3600" dirty="0">
              <a:solidFill>
                <a:prstClr val="white"/>
              </a:solidFill>
              <a:latin typeface="Scal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613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880" y="332656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877272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 pitchFamily="50" charset="0"/>
              </a:rPr>
              <a:t>Workpackage leaders</a:t>
            </a:r>
            <a:endParaRPr lang="en-US" sz="3600" dirty="0">
              <a:solidFill>
                <a:prstClr val="white"/>
              </a:solidFill>
              <a:latin typeface="Scala Sans" pitchFamily="50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676304"/>
              </p:ext>
            </p:extLst>
          </p:nvPr>
        </p:nvGraphicFramePr>
        <p:xfrm>
          <a:off x="513645" y="1388534"/>
          <a:ext cx="807524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21288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002" y="332656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877272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63552638"/>
              </p:ext>
            </p:extLst>
          </p:nvPr>
        </p:nvGraphicFramePr>
        <p:xfrm>
          <a:off x="2468186" y="5960914"/>
          <a:ext cx="410445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736722741"/>
              </p:ext>
            </p:extLst>
          </p:nvPr>
        </p:nvGraphicFramePr>
        <p:xfrm>
          <a:off x="1187624" y="1412776"/>
          <a:ext cx="7272808" cy="4217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0" name="Rounded Rectangular Callout 9"/>
          <p:cNvSpPr/>
          <p:nvPr/>
        </p:nvSpPr>
        <p:spPr>
          <a:xfrm>
            <a:off x="1979712" y="332656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>
                <a:latin typeface="Scala sans"/>
                <a:cs typeface="Scala sans"/>
              </a:rPr>
              <a:t>WP 1 - </a:t>
            </a:r>
            <a:r>
              <a:rPr lang="hr-HR" sz="3600" dirty="0">
                <a:latin typeface="Scala sans"/>
                <a:cs typeface="Scala sans"/>
              </a:rPr>
              <a:t>Recruitment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</p:spTree>
    <p:extLst>
      <p:ext uri="{BB962C8B-B14F-4D97-AF65-F5344CB8AC3E}">
        <p14:creationId xmlns:p14="http://schemas.microsoft.com/office/powerpoint/2010/main" val="21514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21288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877272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>
                <a:latin typeface="Scala sans"/>
                <a:cs typeface="Scala sans"/>
              </a:rPr>
              <a:t>WP2- </a:t>
            </a:r>
            <a:r>
              <a:rPr lang="hr-HR" sz="3600" dirty="0">
                <a:latin typeface="Scala sans"/>
                <a:cs typeface="Scala sans"/>
              </a:rPr>
              <a:t>Secondments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70387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64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WP3 - </a:t>
            </a:r>
            <a:r>
              <a:rPr lang="hr-HR" sz="3600" dirty="0">
                <a:latin typeface="Scala sans"/>
                <a:cs typeface="Scala sans"/>
              </a:rPr>
              <a:t>Equipment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73417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Isosceles Triangle 8"/>
          <p:cNvSpPr/>
          <p:nvPr/>
        </p:nvSpPr>
        <p:spPr>
          <a:xfrm>
            <a:off x="3779912" y="1988840"/>
            <a:ext cx="1060704" cy="914400"/>
          </a:xfrm>
          <a:prstGeom prst="triangl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TextBox 9"/>
          <p:cNvSpPr txBox="1"/>
          <p:nvPr/>
        </p:nvSpPr>
        <p:spPr>
          <a:xfrm>
            <a:off x="5436096" y="1772816"/>
            <a:ext cx="282733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8000" dirty="0" smtClean="0">
                <a:solidFill>
                  <a:schemeClr val="accent3"/>
                </a:solidFill>
              </a:rPr>
              <a:t>2.5</a:t>
            </a:r>
            <a:r>
              <a:rPr lang="ta-IN" sz="2000" b="1" dirty="0" smtClean="0">
                <a:solidFill>
                  <a:schemeClr val="bg1">
                    <a:lumMod val="65000"/>
                  </a:schemeClr>
                </a:solidFill>
              </a:rPr>
              <a:t>mil EUR</a:t>
            </a:r>
          </a:p>
          <a:p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ta-IN" sz="2000" b="1" dirty="0" smtClean="0">
                <a:solidFill>
                  <a:schemeClr val="bg1">
                    <a:lumMod val="65000"/>
                  </a:schemeClr>
                </a:solidFill>
              </a:rPr>
              <a:t>vailable equipmnet</a:t>
            </a:r>
            <a:endParaRPr lang="hr-HR" sz="2000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3923928" y="3933056"/>
            <a:ext cx="914400" cy="914400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5508104" y="3789040"/>
            <a:ext cx="28777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8000" dirty="0" smtClean="0">
                <a:solidFill>
                  <a:srgbClr val="FFFF00"/>
                </a:solidFill>
              </a:rPr>
              <a:t>1.4</a:t>
            </a:r>
            <a:r>
              <a:rPr lang="hr-HR" dirty="0" smtClean="0"/>
              <a:t> </a:t>
            </a:r>
            <a:r>
              <a:rPr lang="ta-IN" sz="2000" b="1" dirty="0" smtClean="0">
                <a:solidFill>
                  <a:schemeClr val="bg1">
                    <a:lumMod val="65000"/>
                  </a:schemeClr>
                </a:solidFill>
              </a:rPr>
              <a:t>mil EUR </a:t>
            </a:r>
          </a:p>
          <a:p>
            <a:r>
              <a:rPr lang="ta-IN" sz="2000" b="1" dirty="0" smtClean="0">
                <a:solidFill>
                  <a:schemeClr val="bg1">
                    <a:lumMod val="65000"/>
                  </a:schemeClr>
                </a:solidFill>
              </a:rPr>
              <a:t>EC contribution</a:t>
            </a:r>
            <a:endParaRPr lang="hr-HR" sz="2000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11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WP4 – IPR Management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30545194"/>
              </p:ext>
            </p:extLst>
          </p:nvPr>
        </p:nvGraphicFramePr>
        <p:xfrm>
          <a:off x="289413" y="1839884"/>
          <a:ext cx="7776864" cy="2433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82592339"/>
              </p:ext>
            </p:extLst>
          </p:nvPr>
        </p:nvGraphicFramePr>
        <p:xfrm>
          <a:off x="2642382" y="4822397"/>
          <a:ext cx="410445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425220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WP5 - Dissemination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4246"/>
          <a:stretch/>
        </p:blipFill>
        <p:spPr bwMode="auto">
          <a:xfrm>
            <a:off x="5648356" y="2780928"/>
            <a:ext cx="3522202" cy="2041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23006902"/>
              </p:ext>
            </p:extLst>
          </p:nvPr>
        </p:nvGraphicFramePr>
        <p:xfrm>
          <a:off x="179512" y="1628800"/>
          <a:ext cx="61926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954548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WP5 - Dissemination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929"/>
          <a:stretch/>
        </p:blipFill>
        <p:spPr bwMode="auto">
          <a:xfrm>
            <a:off x="5608494" y="2780928"/>
            <a:ext cx="3522202" cy="194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279533415"/>
              </p:ext>
            </p:extLst>
          </p:nvPr>
        </p:nvGraphicFramePr>
        <p:xfrm>
          <a:off x="395536" y="1916832"/>
          <a:ext cx="554461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1517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WP5 - Dissemination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476" b="34072"/>
          <a:stretch/>
        </p:blipFill>
        <p:spPr bwMode="auto">
          <a:xfrm>
            <a:off x="5629977" y="2949049"/>
            <a:ext cx="3522202" cy="179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31394992"/>
              </p:ext>
            </p:extLst>
          </p:nvPr>
        </p:nvGraphicFramePr>
        <p:xfrm>
          <a:off x="611560" y="1772816"/>
          <a:ext cx="540060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8071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CA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 bwMode="auto">
          <a:xfrm>
            <a:off x="4038600" y="2133600"/>
            <a:ext cx="4572000" cy="4572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4C545B"/>
              </a:solidFill>
              <a:latin typeface="Franklin Gothic Book"/>
              <a:ea typeface="ＭＳ Ｐゴシック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3701465"/>
            <a:ext cx="990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600" dirty="0" smtClean="0">
                <a:solidFill>
                  <a:srgbClr val="434343"/>
                </a:solidFill>
                <a:latin typeface="Scala Sans" pitchFamily="50" charset="0"/>
                <a:cs typeface="Franklin Gothic Book"/>
              </a:rPr>
              <a:t>1</a:t>
            </a:r>
            <a:endParaRPr lang="en-US" sz="16600" dirty="0">
              <a:solidFill>
                <a:srgbClr val="434343"/>
              </a:solidFill>
              <a:latin typeface="Scala Sans" pitchFamily="50" charset="0"/>
              <a:cs typeface="Franklin Gothic Book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590980" y="4065992"/>
            <a:ext cx="0" cy="2166470"/>
          </a:xfrm>
          <a:prstGeom prst="line">
            <a:avLst/>
          </a:prstGeom>
          <a:ln w="57150" cap="rnd" cmpd="sng">
            <a:solidFill>
              <a:srgbClr val="434343"/>
            </a:solidFill>
            <a:prstDash val="sysDot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652120" y="4221088"/>
            <a:ext cx="3245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Scala Sans" pitchFamily="50" charset="0"/>
                <a:ea typeface="Segoe UI" pitchFamily="34" charset="0"/>
                <a:cs typeface="Segoe UI" pitchFamily="34" charset="0"/>
              </a:rPr>
              <a:t>C</a:t>
            </a:r>
            <a:r>
              <a:rPr lang="ta-IN" sz="4000" dirty="0" smtClean="0">
                <a:latin typeface="Scala Sans" pitchFamily="50" charset="0"/>
                <a:ea typeface="Segoe UI" pitchFamily="34" charset="0"/>
                <a:cs typeface="Segoe UI" pitchFamily="34" charset="0"/>
              </a:rPr>
              <a:t>losed session</a:t>
            </a:r>
            <a:r>
              <a:rPr lang="hr-HR" sz="3200" dirty="0" smtClean="0">
                <a:latin typeface="Scala Sans" pitchFamily="50" charset="0"/>
                <a:ea typeface="Segoe UI" pitchFamily="34" charset="0"/>
                <a:cs typeface="Segoe UI" pitchFamily="34" charset="0"/>
              </a:rPr>
              <a:t/>
            </a:r>
            <a:br>
              <a:rPr lang="hr-HR" sz="3200" dirty="0" smtClean="0">
                <a:latin typeface="Scala Sans" pitchFamily="50" charset="0"/>
                <a:ea typeface="Segoe UI" pitchFamily="34" charset="0"/>
                <a:cs typeface="Segoe UI" pitchFamily="34" charset="0"/>
              </a:rPr>
            </a:br>
            <a:endParaRPr lang="hr-HR" sz="3200" dirty="0">
              <a:latin typeface="Scala Sans" pitchFamily="50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5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9329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80601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56730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latin typeface="Scala sans"/>
                <a:cs typeface="Scala sans"/>
              </a:rPr>
              <a:t>WP7- </a:t>
            </a:r>
            <a:r>
              <a:rPr lang="hr-HR" sz="3600" dirty="0" smtClean="0">
                <a:latin typeface="Scala sans"/>
                <a:cs typeface="Scala sans"/>
              </a:rPr>
              <a:t>Ex</a:t>
            </a:r>
            <a:r>
              <a:rPr lang="hr-HR" sz="3600" dirty="0">
                <a:latin typeface="Scala sans"/>
                <a:cs typeface="Scala sans"/>
              </a:rPr>
              <a:t>-Post Evaluation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855231"/>
              </p:ext>
            </p:extLst>
          </p:nvPr>
        </p:nvGraphicFramePr>
        <p:xfrm>
          <a:off x="457200" y="143086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Budget I</a:t>
            </a:r>
            <a:r>
              <a:rPr lang="hr-HR" sz="2800" dirty="0">
                <a:latin typeface="Scala sans"/>
                <a:cs typeface="Scala sans"/>
              </a:rPr>
              <a:t>NNO</a:t>
            </a:r>
            <a:r>
              <a:rPr lang="hr-HR" sz="3600" dirty="0">
                <a:latin typeface="Scala sans"/>
                <a:cs typeface="Scala sans"/>
              </a:rPr>
              <a:t>M</a:t>
            </a:r>
            <a:r>
              <a:rPr lang="hr-HR" sz="2800" dirty="0">
                <a:latin typeface="Scala sans"/>
                <a:cs typeface="Scala sans"/>
              </a:rPr>
              <a:t>OL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64135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848872" cy="559850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796" y="5949280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877272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188639"/>
            <a:ext cx="6408712" cy="954225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 smtClean="0">
                <a:solidFill>
                  <a:prstClr val="white"/>
                </a:solidFill>
                <a:latin typeface="Scala Sans" pitchFamily="50" charset="0"/>
              </a:rPr>
              <a:t>Parallel chronology or universe...</a:t>
            </a:r>
            <a:endParaRPr lang="en-US" sz="3600" dirty="0">
              <a:solidFill>
                <a:prstClr val="white"/>
              </a:solidFill>
              <a:latin typeface="Scal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69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9329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80078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78419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907704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/>
                <a:cs typeface="Scala sans"/>
              </a:rPr>
              <a:t>Horizon 2020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12338" r="18673" b="13696"/>
          <a:stretch/>
        </p:blipFill>
        <p:spPr bwMode="auto">
          <a:xfrm>
            <a:off x="1547664" y="1340768"/>
            <a:ext cx="6408712" cy="472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46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9329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80078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78419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907704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/>
                <a:cs typeface="Scala sans"/>
              </a:rPr>
              <a:t>Horizon 2020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1560" y="1484784"/>
            <a:ext cx="8003232" cy="499715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Period: 2014-2020</a:t>
            </a:r>
            <a:br>
              <a:rPr lang="en-US" smtClean="0"/>
            </a:br>
            <a:r>
              <a:rPr lang="en-US" smtClean="0"/>
              <a:t>Budget: 71 billion </a:t>
            </a:r>
            <a:r>
              <a:rPr lang="hr-HR" smtClean="0"/>
              <a:t>(FP7 55 billion)</a:t>
            </a:r>
          </a:p>
          <a:p>
            <a:r>
              <a:rPr lang="en-US" smtClean="0"/>
              <a:t>The Horizon 2020 programme consists of the following parts:</a:t>
            </a:r>
            <a:br>
              <a:rPr lang="en-US" smtClean="0"/>
            </a:br>
            <a:endParaRPr lang="hr-HR" smtClean="0"/>
          </a:p>
          <a:p>
            <a:pPr lvl="1"/>
            <a:r>
              <a:rPr lang="en-US" smtClean="0"/>
              <a:t>“Excellent science”</a:t>
            </a:r>
            <a:r>
              <a:rPr lang="hr-HR" smtClean="0"/>
              <a:t> (24 598 million EUR)</a:t>
            </a:r>
            <a:r>
              <a:rPr lang="en-US" smtClean="0"/>
              <a:t/>
            </a:r>
            <a:br>
              <a:rPr lang="en-US" smtClean="0"/>
            </a:br>
            <a:endParaRPr lang="hr-HR" smtClean="0"/>
          </a:p>
          <a:p>
            <a:pPr lvl="1"/>
            <a:r>
              <a:rPr lang="en-US" smtClean="0"/>
              <a:t>“Industrial leadership”</a:t>
            </a:r>
            <a:r>
              <a:rPr lang="hr-HR" smtClean="0"/>
              <a:t> (17 938 million EUR)</a:t>
            </a:r>
            <a:r>
              <a:rPr lang="en-US" smtClean="0"/>
              <a:t/>
            </a:r>
            <a:br>
              <a:rPr lang="en-US" smtClean="0"/>
            </a:br>
            <a:endParaRPr lang="hr-HR" smtClean="0"/>
          </a:p>
          <a:p>
            <a:pPr lvl="1"/>
            <a:r>
              <a:rPr lang="en-US" smtClean="0"/>
              <a:t>“Societal challenges”</a:t>
            </a:r>
            <a:r>
              <a:rPr lang="hr-HR" smtClean="0"/>
              <a:t> (31 748 million EUR)</a:t>
            </a:r>
            <a:r>
              <a:rPr lang="en-US" smtClean="0"/>
              <a:t/>
            </a:r>
            <a:br>
              <a:rPr lang="en-US" smtClean="0"/>
            </a:br>
            <a:endParaRPr lang="hr-HR" smtClean="0"/>
          </a:p>
          <a:p>
            <a:pPr lvl="1"/>
            <a:r>
              <a:rPr lang="en-US" smtClean="0"/>
              <a:t>In addition, there is a specific programme named „Non-nuclear direct actions of the Joint Research Centre (JRC)”</a:t>
            </a:r>
            <a:r>
              <a:rPr lang="hr-HR" smtClean="0"/>
              <a:t> (1962 million EUR)</a:t>
            </a:r>
            <a:r>
              <a:rPr lang="en-US" smtClean="0"/>
              <a:t>.</a:t>
            </a:r>
            <a:endParaRPr lang="hr-HR" smtClean="0"/>
          </a:p>
          <a:p>
            <a:pPr lvl="1"/>
            <a:endParaRPr lang="hr-HR" smtClean="0"/>
          </a:p>
          <a:p>
            <a:pPr lvl="1"/>
            <a:r>
              <a:rPr lang="hr-HR" smtClean="0">
                <a:hlinkClick r:id="rId6"/>
              </a:rPr>
              <a:t>http://www.eutrainingsite.com/2014-2020.php?id=106#euf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78924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9329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80078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78419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907704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/>
                <a:cs typeface="Scala sans"/>
              </a:rPr>
              <a:t>Horizon 2020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1691680" y="3501008"/>
            <a:ext cx="5832648" cy="1152128"/>
          </a:xfrm>
          <a:prstGeom prst="wedgeRoundRectCallout">
            <a:avLst>
              <a:gd name="adj1" fmla="val -3441"/>
              <a:gd name="adj2" fmla="val -239777"/>
              <a:gd name="adj3" fmla="val 16667"/>
            </a:avLst>
          </a:prstGeom>
          <a:solidFill>
            <a:srgbClr val="8064A2"/>
          </a:solidFill>
          <a:ln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4000" dirty="0" smtClean="0">
                <a:latin typeface="Scala sans"/>
                <a:cs typeface="Scala sans"/>
              </a:rPr>
              <a:t>I</a:t>
            </a:r>
            <a:r>
              <a:rPr lang="ta-IN" sz="4000" dirty="0" smtClean="0">
                <a:latin typeface="Scala sans"/>
                <a:cs typeface="Scala sans"/>
              </a:rPr>
              <a:t>nno</a:t>
            </a:r>
            <a:r>
              <a:rPr lang="hr-HR" sz="4000" dirty="0" smtClean="0">
                <a:latin typeface="Scala sans"/>
                <a:cs typeface="Scala sans"/>
              </a:rPr>
              <a:t>M</a:t>
            </a:r>
            <a:r>
              <a:rPr lang="ta-IN" sz="4000" dirty="0" smtClean="0">
                <a:latin typeface="Scala sans"/>
                <a:cs typeface="Scala sans"/>
              </a:rPr>
              <a:t>ol</a:t>
            </a:r>
            <a:r>
              <a:rPr lang="hr-HR" sz="4000" dirty="0" smtClean="0">
                <a:latin typeface="Scala sans"/>
                <a:cs typeface="Scala sans"/>
              </a:rPr>
              <a:t> Part</a:t>
            </a:r>
            <a:r>
              <a:rPr lang="ta-IN" sz="4000" dirty="0" smtClean="0">
                <a:latin typeface="Scala sans"/>
                <a:cs typeface="Scala sans"/>
              </a:rPr>
              <a:t>ners</a:t>
            </a:r>
            <a:endParaRPr lang="en-US" sz="40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</p:spTree>
    <p:extLst>
      <p:ext uri="{BB962C8B-B14F-4D97-AF65-F5344CB8AC3E}">
        <p14:creationId xmlns:p14="http://schemas.microsoft.com/office/powerpoint/2010/main" val="401235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1835696" y="2060848"/>
            <a:ext cx="5832648" cy="136815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a-IN" sz="3600" dirty="0" smtClean="0">
                <a:solidFill>
                  <a:prstClr val="white"/>
                </a:solidFill>
                <a:latin typeface="Scala sans"/>
                <a:cs typeface="Scala sans"/>
              </a:rPr>
              <a:t>Thank you for your attention!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</p:spTree>
    <p:extLst>
      <p:ext uri="{BB962C8B-B14F-4D97-AF65-F5344CB8AC3E}">
        <p14:creationId xmlns:p14="http://schemas.microsoft.com/office/powerpoint/2010/main" val="355575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949280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Call Guidelines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599800"/>
              </p:ext>
            </p:extLst>
          </p:nvPr>
        </p:nvGraphicFramePr>
        <p:xfrm>
          <a:off x="323528" y="1600200"/>
          <a:ext cx="8712968" cy="42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16322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21288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880" y="4046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77272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r-HR" sz="3600" dirty="0" smtClean="0">
                <a:latin typeface="Scala sans"/>
                <a:cs typeface="Scala sans"/>
              </a:rPr>
              <a:t>I</a:t>
            </a:r>
            <a:r>
              <a:rPr lang="ta-IN" sz="3600" dirty="0" smtClean="0">
                <a:latin typeface="Scala sans"/>
                <a:cs typeface="Scala sans"/>
              </a:rPr>
              <a:t>nno</a:t>
            </a:r>
            <a:r>
              <a:rPr lang="hr-HR" sz="3600" dirty="0" smtClean="0">
                <a:latin typeface="Scala sans"/>
                <a:cs typeface="Scala sans"/>
              </a:rPr>
              <a:t>M</a:t>
            </a:r>
            <a:r>
              <a:rPr lang="ta-IN" sz="3600" dirty="0" smtClean="0">
                <a:latin typeface="Scala sans"/>
                <a:cs typeface="Scala sans"/>
              </a:rPr>
              <a:t>o</a:t>
            </a:r>
            <a:r>
              <a:rPr lang="ta-IN" sz="3600" dirty="0">
                <a:latin typeface="Scala sans"/>
                <a:cs typeface="Scala sans"/>
              </a:rPr>
              <a:t>l</a:t>
            </a:r>
            <a:r>
              <a:rPr lang="hr-HR" sz="3600" dirty="0" smtClean="0">
                <a:latin typeface="Scala sans"/>
                <a:cs typeface="Scala sans"/>
              </a:rPr>
              <a:t> </a:t>
            </a:r>
            <a:r>
              <a:rPr lang="hr-HR" sz="3600" dirty="0">
                <a:latin typeface="Scala sans"/>
                <a:cs typeface="Scala sans"/>
              </a:rPr>
              <a:t>– what is it?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1196752"/>
            <a:ext cx="47720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91413" y="2267580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r-HR" dirty="0" smtClean="0">
                <a:latin typeface="Calibri"/>
                <a:cs typeface="Calibri"/>
              </a:rPr>
              <a:t>Biolog</a:t>
            </a:r>
            <a:r>
              <a:rPr lang="ta-IN" dirty="0" smtClean="0">
                <a:latin typeface="Calibri"/>
                <a:cs typeface="Calibri"/>
              </a:rPr>
              <a:t>y</a:t>
            </a:r>
            <a:endParaRPr lang="hr-HR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2916" y="2265128"/>
            <a:ext cx="10715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r-HR" dirty="0" smtClean="0">
                <a:latin typeface="Calibri"/>
                <a:cs typeface="Calibri"/>
              </a:rPr>
              <a:t>Medicin</a:t>
            </a:r>
            <a:r>
              <a:rPr lang="ta-IN" dirty="0" smtClean="0">
                <a:latin typeface="Calibri"/>
                <a:cs typeface="Calibri"/>
              </a:rPr>
              <a:t>e</a:t>
            </a:r>
            <a:endParaRPr lang="hr-HR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2276872"/>
            <a:ext cx="11338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a-IN" dirty="0" smtClean="0">
                <a:latin typeface="Calibri"/>
                <a:cs typeface="Calibri"/>
              </a:rPr>
              <a:t>Chemistry</a:t>
            </a:r>
            <a:endParaRPr lang="hr-HR" dirty="0">
              <a:latin typeface="Calibri"/>
              <a:cs typeface="Calibri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59560"/>
            <a:ext cx="2248415" cy="184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79684" y="6309320"/>
            <a:ext cx="9284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r-HR" dirty="0" smtClean="0">
                <a:latin typeface="Calibri"/>
                <a:cs typeface="Calibri"/>
              </a:rPr>
              <a:t>S</a:t>
            </a:r>
            <a:r>
              <a:rPr lang="ta-IN" dirty="0" smtClean="0">
                <a:latin typeface="Calibri"/>
                <a:cs typeface="Calibri"/>
              </a:rPr>
              <a:t>y</a:t>
            </a:r>
            <a:r>
              <a:rPr lang="hr-HR" dirty="0" smtClean="0">
                <a:latin typeface="Calibri"/>
                <a:cs typeface="Calibri"/>
              </a:rPr>
              <a:t>nerg</a:t>
            </a:r>
            <a:r>
              <a:rPr lang="ta-IN" dirty="0" smtClean="0">
                <a:latin typeface="Calibri"/>
                <a:cs typeface="Calibri"/>
              </a:rPr>
              <a:t>y</a:t>
            </a:r>
            <a:endParaRPr lang="hr-HR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 smtClean="0">
                <a:solidFill>
                  <a:prstClr val="white"/>
                </a:solidFill>
                <a:latin typeface="Scala Sans" pitchFamily="50" charset="0"/>
              </a:rPr>
              <a:t>InnoMol network</a:t>
            </a:r>
            <a:endParaRPr lang="en-US" sz="3600" dirty="0">
              <a:solidFill>
                <a:prstClr val="white"/>
              </a:solidFill>
              <a:latin typeface="Scala Sans" pitchFamily="50" charset="0"/>
            </a:endParaRPr>
          </a:p>
        </p:txBody>
      </p:sp>
      <p:pic>
        <p:nvPicPr>
          <p:cNvPr id="3074" name="Picture 2" descr="C:\Olidata\Grants\FP7\FP7\REGPOT_2012\Europe_ma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2802"/>
            <a:ext cx="3807832" cy="444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4780771" y="1352802"/>
            <a:ext cx="3902938" cy="4432717"/>
            <a:chOff x="1154061" y="1352802"/>
            <a:chExt cx="3902938" cy="4432717"/>
          </a:xfrm>
        </p:grpSpPr>
        <p:sp>
          <p:nvSpPr>
            <p:cNvPr id="2" name="Isosceles Triangle 1"/>
            <p:cNvSpPr/>
            <p:nvPr/>
          </p:nvSpPr>
          <p:spPr>
            <a:xfrm>
              <a:off x="1199248" y="3106805"/>
              <a:ext cx="1060704" cy="914400"/>
            </a:xfrm>
            <a:prstGeom prst="triangl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26086" y="2924944"/>
              <a:ext cx="263091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8000" dirty="0" smtClean="0">
                  <a:solidFill>
                    <a:schemeClr val="accent3"/>
                  </a:solidFill>
                </a:rPr>
                <a:t>11</a:t>
              </a:r>
              <a:r>
                <a:rPr lang="hr-HR" dirty="0" smtClean="0"/>
                <a:t> </a:t>
              </a:r>
              <a:r>
                <a:rPr lang="hr-HR" sz="2000" b="1" dirty="0" smtClean="0">
                  <a:solidFill>
                    <a:schemeClr val="bg1">
                      <a:lumMod val="65000"/>
                    </a:schemeClr>
                  </a:solidFill>
                </a:rPr>
                <a:t>EU members</a:t>
              </a:r>
            </a:p>
          </p:txBody>
        </p:sp>
        <p:sp>
          <p:nvSpPr>
            <p:cNvPr id="6" name="5-Point Star 5"/>
            <p:cNvSpPr/>
            <p:nvPr/>
          </p:nvSpPr>
          <p:spPr>
            <a:xfrm>
              <a:off x="1290920" y="4653136"/>
              <a:ext cx="914400" cy="914400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25210" y="4462080"/>
              <a:ext cx="248459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8000" dirty="0" smtClean="0">
                  <a:solidFill>
                    <a:srgbClr val="FFFF00"/>
                  </a:solidFill>
                </a:rPr>
                <a:t>1</a:t>
              </a:r>
              <a:r>
                <a:rPr lang="hr-HR" dirty="0"/>
                <a:t> </a:t>
              </a:r>
              <a:r>
                <a:rPr lang="hr-HR" sz="2000" b="1" dirty="0" smtClean="0">
                  <a:solidFill>
                    <a:schemeClr val="bg1">
                      <a:lumMod val="65000"/>
                    </a:schemeClr>
                  </a:solidFill>
                </a:rPr>
                <a:t>Associated state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03541" y="1352802"/>
              <a:ext cx="23517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8000" dirty="0" smtClean="0">
                  <a:solidFill>
                    <a:srgbClr val="7030A0"/>
                  </a:solidFill>
                </a:rPr>
                <a:t>36 </a:t>
              </a:r>
              <a:r>
                <a:rPr lang="hr-HR" sz="2000" b="1" dirty="0" smtClean="0">
                  <a:solidFill>
                    <a:schemeClr val="bg1">
                      <a:lumMod val="65000"/>
                    </a:schemeClr>
                  </a:solidFill>
                </a:rPr>
                <a:t>Partners</a:t>
              </a:r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061" y="1628800"/>
              <a:ext cx="1214437" cy="85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119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I</a:t>
            </a:r>
            <a:r>
              <a:rPr lang="hr-HR" sz="2800" dirty="0">
                <a:latin typeface="Scala sans"/>
                <a:cs typeface="Scala sans"/>
              </a:rPr>
              <a:t>NNO</a:t>
            </a:r>
            <a:r>
              <a:rPr lang="hr-HR" sz="3600" dirty="0">
                <a:latin typeface="Scala sans"/>
                <a:cs typeface="Scala sans"/>
              </a:rPr>
              <a:t>M</a:t>
            </a:r>
            <a:r>
              <a:rPr lang="hr-HR" sz="2800" dirty="0">
                <a:latin typeface="Scala sans"/>
                <a:cs typeface="Scala sans"/>
              </a:rPr>
              <a:t>OL</a:t>
            </a:r>
            <a:r>
              <a:rPr lang="hr-HR" sz="3600" dirty="0">
                <a:latin typeface="Scala sans"/>
                <a:cs typeface="Scala sans"/>
              </a:rPr>
              <a:t> </a:t>
            </a:r>
            <a:r>
              <a:rPr lang="hr-HR" sz="3600" dirty="0" smtClean="0">
                <a:latin typeface="Scala sans"/>
                <a:cs typeface="Scala sans"/>
              </a:rPr>
              <a:t>Part</a:t>
            </a:r>
            <a:r>
              <a:rPr lang="ta-IN" sz="3600" dirty="0" smtClean="0">
                <a:latin typeface="Scala sans"/>
                <a:cs typeface="Scala sans"/>
              </a:rPr>
              <a:t>ners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886144"/>
              </p:ext>
            </p:extLst>
          </p:nvPr>
        </p:nvGraphicFramePr>
        <p:xfrm>
          <a:off x="323528" y="1844824"/>
          <a:ext cx="8352928" cy="3672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53583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0568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80601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78942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INNOMOL – Action plan</a:t>
            </a:r>
            <a:endParaRPr lang="en-US" sz="3600" dirty="0">
              <a:solidFill>
                <a:prstClr val="white"/>
              </a:solidFill>
              <a:latin typeface="Scala sans"/>
              <a:cs typeface="Scala san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95736" y="1340768"/>
            <a:ext cx="4474840" cy="676672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hr-HR" b="1" dirty="0" smtClean="0">
                <a:solidFill>
                  <a:schemeClr val="accent4"/>
                </a:solidFill>
              </a:rPr>
              <a:t>Four coherent measures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6880362"/>
              </p:ext>
            </p:extLst>
          </p:nvPr>
        </p:nvGraphicFramePr>
        <p:xfrm>
          <a:off x="683568" y="1916832"/>
          <a:ext cx="770978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3218376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Rounded Rectangular Callout 8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r-HR" sz="3600" dirty="0" smtClean="0">
                <a:latin typeface="Scala sans"/>
                <a:cs typeface="Scala sans"/>
              </a:rPr>
              <a:t>I</a:t>
            </a:r>
            <a:r>
              <a:rPr lang="ta-IN" sz="3600" dirty="0" smtClean="0">
                <a:latin typeface="Scala sans"/>
                <a:cs typeface="Scala sans"/>
              </a:rPr>
              <a:t>nno</a:t>
            </a:r>
            <a:r>
              <a:rPr lang="hr-HR" sz="3600" dirty="0" smtClean="0">
                <a:latin typeface="Scala sans"/>
                <a:cs typeface="Scala sans"/>
              </a:rPr>
              <a:t>M</a:t>
            </a:r>
            <a:r>
              <a:rPr lang="ta-IN" sz="3600" dirty="0" smtClean="0">
                <a:latin typeface="Scala sans"/>
                <a:cs typeface="Scala sans"/>
              </a:rPr>
              <a:t>o</a:t>
            </a:r>
            <a:r>
              <a:rPr lang="ta-IN" sz="3600" dirty="0">
                <a:latin typeface="Scala sans"/>
                <a:cs typeface="Scala sans"/>
              </a:rPr>
              <a:t>l</a:t>
            </a:r>
            <a:r>
              <a:rPr lang="hr-HR" sz="3600" dirty="0" smtClean="0">
                <a:latin typeface="Scala sans"/>
                <a:cs typeface="Scala sans"/>
              </a:rPr>
              <a:t> </a:t>
            </a:r>
            <a:r>
              <a:rPr lang="hr-HR" sz="3600" dirty="0">
                <a:latin typeface="Scala sans"/>
                <a:cs typeface="Scala sans"/>
              </a:rPr>
              <a:t>– </a:t>
            </a:r>
            <a:r>
              <a:rPr lang="ta-IN" sz="3600" dirty="0" smtClean="0">
                <a:latin typeface="Scala sans"/>
                <a:cs typeface="Scala sans"/>
              </a:rPr>
              <a:t>simplified</a:t>
            </a:r>
            <a:endParaRPr lang="hr-HR" sz="3600" dirty="0">
              <a:latin typeface="Scala sans"/>
              <a:cs typeface="Scala sans"/>
            </a:endParaRPr>
          </a:p>
        </p:txBody>
      </p:sp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0"/>
            <a:ext cx="1800200" cy="148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04736"/>
            <a:ext cx="927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932864"/>
            <a:ext cx="1080120" cy="77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62146"/>
            <a:ext cx="1152128" cy="7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051720" y="548680"/>
            <a:ext cx="5832648" cy="648072"/>
          </a:xfrm>
          <a:prstGeom prst="wedgeRoundRectCallout">
            <a:avLst>
              <a:gd name="adj1" fmla="val -55250"/>
              <a:gd name="adj2" fmla="val 40969"/>
              <a:gd name="adj3" fmla="val 16667"/>
            </a:avLst>
          </a:prstGeom>
          <a:solidFill>
            <a:srgbClr val="97CA3D"/>
          </a:solidFill>
          <a:ln>
            <a:solidFill>
              <a:srgbClr val="97CA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dirty="0">
                <a:latin typeface="Scala sans"/>
                <a:cs typeface="Scala sans"/>
              </a:rPr>
              <a:t>I</a:t>
            </a:r>
            <a:r>
              <a:rPr lang="hr-HR" sz="2800" dirty="0">
                <a:latin typeface="Scala sans"/>
                <a:cs typeface="Scala sans"/>
              </a:rPr>
              <a:t>NNO</a:t>
            </a:r>
            <a:r>
              <a:rPr lang="hr-HR" sz="3600" dirty="0">
                <a:latin typeface="Scala sans"/>
                <a:cs typeface="Scala sans"/>
              </a:rPr>
              <a:t>M</a:t>
            </a:r>
            <a:r>
              <a:rPr lang="hr-HR" sz="2800" dirty="0">
                <a:latin typeface="Scala sans"/>
                <a:cs typeface="Scala sans"/>
              </a:rPr>
              <a:t>OL</a:t>
            </a:r>
            <a:r>
              <a:rPr lang="hr-HR" sz="3600" dirty="0">
                <a:latin typeface="Scala sans"/>
                <a:cs typeface="Scala sans"/>
              </a:rPr>
              <a:t> – </a:t>
            </a:r>
            <a:r>
              <a:rPr lang="ta-IN" sz="3600" dirty="0">
                <a:latin typeface="Scala sans"/>
                <a:cs typeface="Scala sans"/>
              </a:rPr>
              <a:t>goals</a:t>
            </a:r>
            <a:endParaRPr lang="en-US" sz="3600" dirty="0">
              <a:solidFill>
                <a:prstClr val="white"/>
              </a:solidFill>
              <a:latin typeface="Scala Sans" pitchFamily="50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44276470"/>
              </p:ext>
            </p:extLst>
          </p:nvPr>
        </p:nvGraphicFramePr>
        <p:xfrm>
          <a:off x="683568" y="1412776"/>
          <a:ext cx="7488832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79536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795</Words>
  <Application>Microsoft Macintosh PowerPoint</Application>
  <PresentationFormat>On-screen Show (4:3)</PresentationFormat>
  <Paragraphs>100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InnoMol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InnoMol</dc:title>
  <dc:creator>bzpetra</dc:creator>
  <cp:lastModifiedBy>Oliver Vugrek</cp:lastModifiedBy>
  <cp:revision>20</cp:revision>
  <dcterms:created xsi:type="dcterms:W3CDTF">2013-06-26T14:26:28Z</dcterms:created>
  <dcterms:modified xsi:type="dcterms:W3CDTF">2013-07-05T15:15:33Z</dcterms:modified>
</cp:coreProperties>
</file>